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1"/>
  </p:sldMasterIdLst>
  <p:sldIdLst>
    <p:sldId id="256" r:id="rId2"/>
    <p:sldId id="257" r:id="rId3"/>
    <p:sldId id="258" r:id="rId4"/>
    <p:sldId id="259" r:id="rId5"/>
    <p:sldId id="260" r:id="rId6"/>
    <p:sldId id="263" r:id="rId7"/>
    <p:sldId id="264" r:id="rId8"/>
    <p:sldId id="261" r:id="rId9"/>
    <p:sldId id="265" r:id="rId10"/>
    <p:sldId id="266" r:id="rId11"/>
    <p:sldId id="268" r:id="rId12"/>
    <p:sldId id="269" r:id="rId13"/>
    <p:sldId id="270" r:id="rId14"/>
    <p:sldId id="271" r:id="rId15"/>
    <p:sldId id="272" r:id="rId16"/>
    <p:sldId id="273" r:id="rId17"/>
    <p:sldId id="274" r:id="rId18"/>
    <p:sldId id="275" r:id="rId19"/>
    <p:sldId id="276" r:id="rId20"/>
    <p:sldId id="277" r:id="rId21"/>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208" autoAdjust="0"/>
  </p:normalViewPr>
  <p:slideViewPr>
    <p:cSldViewPr>
      <p:cViewPr varScale="1">
        <p:scale>
          <a:sx n="86" d="100"/>
          <a:sy n="86" d="100"/>
        </p:scale>
        <p:origin x="-36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FB1B61-95E4-4F94-B28E-21772091E497}" type="doc">
      <dgm:prSet loTypeId="urn:microsoft.com/office/officeart/2005/8/layout/chevron2" loCatId="list" qsTypeId="urn:microsoft.com/office/officeart/2005/8/quickstyle/3d4" qsCatId="3D" csTypeId="urn:microsoft.com/office/officeart/2005/8/colors/accent1_2" csCatId="accent1" phldr="1"/>
      <dgm:spPr/>
      <dgm:t>
        <a:bodyPr/>
        <a:lstStyle/>
        <a:p>
          <a:endParaRPr lang="fr-FR"/>
        </a:p>
      </dgm:t>
    </dgm:pt>
    <dgm:pt modelId="{69F618C6-0CAA-4188-9B9E-B10874B8675A}">
      <dgm:prSet phldrT="[Texte]" custT="1"/>
      <dgm:spPr>
        <a:solidFill>
          <a:schemeClr val="accent4">
            <a:lumMod val="20000"/>
            <a:lumOff val="80000"/>
          </a:schemeClr>
        </a:solidFill>
      </dgm:spPr>
      <dgm:t>
        <a:bodyPr/>
        <a:lstStyle/>
        <a:p>
          <a:r>
            <a:rPr lang="fr-FR" sz="1400" b="1" i="1" u="sng" dirty="0" smtClean="0">
              <a:solidFill>
                <a:schemeClr val="tx1"/>
              </a:solidFill>
            </a:rPr>
            <a:t>Marché à prix global</a:t>
          </a:r>
          <a:r>
            <a:rPr lang="fr-FR" sz="1200" b="1" u="sng" dirty="0" smtClean="0"/>
            <a:t> </a:t>
          </a:r>
          <a:endParaRPr lang="fr-FR" sz="1200" dirty="0"/>
        </a:p>
      </dgm:t>
    </dgm:pt>
    <dgm:pt modelId="{B606E299-B737-4231-92D1-6F28051ED140}" type="parTrans" cxnId="{2EA000E9-FB40-409E-9B53-59A822BCFD75}">
      <dgm:prSet/>
      <dgm:spPr/>
      <dgm:t>
        <a:bodyPr/>
        <a:lstStyle/>
        <a:p>
          <a:endParaRPr lang="fr-FR"/>
        </a:p>
      </dgm:t>
    </dgm:pt>
    <dgm:pt modelId="{F02AC72D-B322-4A08-9642-09A6F4D6F89E}" type="sibTrans" cxnId="{2EA000E9-FB40-409E-9B53-59A822BCFD75}">
      <dgm:prSet/>
      <dgm:spPr/>
      <dgm:t>
        <a:bodyPr/>
        <a:lstStyle/>
        <a:p>
          <a:endParaRPr lang="fr-FR"/>
        </a:p>
      </dgm:t>
    </dgm:pt>
    <dgm:pt modelId="{A3BB6EC1-137C-42D9-B667-81EF301AB6DC}">
      <dgm:prSet phldrT="[Texte]" custT="1"/>
      <dgm:spPr/>
      <dgm:t>
        <a:bodyPr/>
        <a:lstStyle/>
        <a:p>
          <a:r>
            <a:rPr lang="fr-FR" sz="1800" dirty="0" smtClean="0"/>
            <a:t>Le marché à prix global est celui dans lequel un prix forfaitaire couvre l'ensemble des prestations qui font l'objet du marché</a:t>
          </a:r>
        </a:p>
      </dgm:t>
    </dgm:pt>
    <dgm:pt modelId="{A35CBE4E-102B-45A5-BB46-B8A0B31CD5B8}" type="parTrans" cxnId="{767103B3-4DDF-42E9-9C67-DDD364BB3041}">
      <dgm:prSet/>
      <dgm:spPr/>
      <dgm:t>
        <a:bodyPr/>
        <a:lstStyle/>
        <a:p>
          <a:endParaRPr lang="fr-FR"/>
        </a:p>
      </dgm:t>
    </dgm:pt>
    <dgm:pt modelId="{1A4FC6BC-E24C-454F-B7B6-06A3D0DF17E5}" type="sibTrans" cxnId="{767103B3-4DDF-42E9-9C67-DDD364BB3041}">
      <dgm:prSet/>
      <dgm:spPr/>
      <dgm:t>
        <a:bodyPr/>
        <a:lstStyle/>
        <a:p>
          <a:endParaRPr lang="fr-FR"/>
        </a:p>
      </dgm:t>
    </dgm:pt>
    <dgm:pt modelId="{37B3A1B8-E9D0-42ED-AC1D-DB4368F62BBA}">
      <dgm:prSet phldrT="[Texte]" custT="1"/>
      <dgm:spPr>
        <a:solidFill>
          <a:schemeClr val="accent4">
            <a:lumMod val="20000"/>
            <a:lumOff val="80000"/>
          </a:schemeClr>
        </a:solidFill>
      </dgm:spPr>
      <dgm:t>
        <a:bodyPr/>
        <a:lstStyle/>
        <a:p>
          <a:r>
            <a:rPr lang="fr-FR" sz="1400" b="1" i="1" u="sng" dirty="0" smtClean="0">
              <a:solidFill>
                <a:schemeClr val="tx1"/>
              </a:solidFill>
            </a:rPr>
            <a:t>Marché à prix unitaires </a:t>
          </a:r>
        </a:p>
      </dgm:t>
    </dgm:pt>
    <dgm:pt modelId="{74C13822-3A2C-409C-8F85-10FD19FB7A25}" type="parTrans" cxnId="{A6DFCA42-C92A-422F-B8A0-BD92C67A0952}">
      <dgm:prSet/>
      <dgm:spPr/>
      <dgm:t>
        <a:bodyPr/>
        <a:lstStyle/>
        <a:p>
          <a:endParaRPr lang="fr-FR"/>
        </a:p>
      </dgm:t>
    </dgm:pt>
    <dgm:pt modelId="{B03F6633-4962-4784-B352-1011C543FFB7}" type="sibTrans" cxnId="{A6DFCA42-C92A-422F-B8A0-BD92C67A0952}">
      <dgm:prSet/>
      <dgm:spPr/>
      <dgm:t>
        <a:bodyPr/>
        <a:lstStyle/>
        <a:p>
          <a:endParaRPr lang="fr-FR"/>
        </a:p>
      </dgm:t>
    </dgm:pt>
    <dgm:pt modelId="{576E1757-A094-41C8-AE41-D1AC5D9FF1ED}">
      <dgm:prSet phldrT="[Texte]" custT="1"/>
      <dgm:spPr/>
      <dgm:t>
        <a:bodyPr/>
        <a:lstStyle/>
        <a:p>
          <a:r>
            <a:rPr lang="fr-FR" sz="1800" dirty="0" smtClean="0"/>
            <a:t>Le marché à prix unitaires est celui dans lequel les prestations sont décomposées sur la base d'un détail estimatif établi par le maître d'ouvrage</a:t>
          </a:r>
        </a:p>
      </dgm:t>
    </dgm:pt>
    <dgm:pt modelId="{FC87106E-3394-43A4-BCC8-D5F1D827C8ED}" type="parTrans" cxnId="{5BD6FA5A-5812-4403-88F9-4348D832CCCF}">
      <dgm:prSet/>
      <dgm:spPr/>
      <dgm:t>
        <a:bodyPr/>
        <a:lstStyle/>
        <a:p>
          <a:endParaRPr lang="fr-FR"/>
        </a:p>
      </dgm:t>
    </dgm:pt>
    <dgm:pt modelId="{FCC84512-558E-4620-B9F9-0B3C7927B757}" type="sibTrans" cxnId="{5BD6FA5A-5812-4403-88F9-4348D832CCCF}">
      <dgm:prSet/>
      <dgm:spPr/>
      <dgm:t>
        <a:bodyPr/>
        <a:lstStyle/>
        <a:p>
          <a:endParaRPr lang="fr-FR"/>
        </a:p>
      </dgm:t>
    </dgm:pt>
    <dgm:pt modelId="{835E86EA-80B8-4FA9-950B-B4D3E6360F89}">
      <dgm:prSet phldrT="[Texte]" custT="1"/>
      <dgm:spPr>
        <a:solidFill>
          <a:schemeClr val="accent4">
            <a:lumMod val="20000"/>
            <a:lumOff val="80000"/>
          </a:schemeClr>
        </a:solidFill>
      </dgm:spPr>
      <dgm:t>
        <a:bodyPr/>
        <a:lstStyle/>
        <a:p>
          <a:pPr rtl="0"/>
          <a:r>
            <a:rPr lang="fr-FR" sz="1400" b="1" i="1" u="sng" dirty="0" smtClean="0">
              <a:solidFill>
                <a:schemeClr val="tx1"/>
              </a:solidFill>
            </a:rPr>
            <a:t>Marché à prix mixtes :</a:t>
          </a:r>
        </a:p>
      </dgm:t>
    </dgm:pt>
    <dgm:pt modelId="{3BE6C730-AA30-4F8E-B8DF-902CCFDCB511}" type="parTrans" cxnId="{9B28A4AF-8729-4682-AB09-0FEF763D3A99}">
      <dgm:prSet/>
      <dgm:spPr/>
      <dgm:t>
        <a:bodyPr/>
        <a:lstStyle/>
        <a:p>
          <a:endParaRPr lang="fr-FR"/>
        </a:p>
      </dgm:t>
    </dgm:pt>
    <dgm:pt modelId="{267ABABA-CAFC-4154-B687-B6811FEACB3E}" type="sibTrans" cxnId="{9B28A4AF-8729-4682-AB09-0FEF763D3A99}">
      <dgm:prSet/>
      <dgm:spPr/>
      <dgm:t>
        <a:bodyPr/>
        <a:lstStyle/>
        <a:p>
          <a:endParaRPr lang="fr-FR"/>
        </a:p>
      </dgm:t>
    </dgm:pt>
    <dgm:pt modelId="{882C8C57-EB41-492C-8E3C-0A313A146912}">
      <dgm:prSet phldrT="[Texte]"/>
      <dgm:spPr/>
      <dgm:t>
        <a:bodyPr/>
        <a:lstStyle/>
        <a:p>
          <a:pPr rtl="0"/>
          <a:endParaRPr lang="fr-FR" sz="1600" dirty="0"/>
        </a:p>
      </dgm:t>
    </dgm:pt>
    <dgm:pt modelId="{84B7B56D-6119-4BA6-B1F9-91854B010A2B}" type="parTrans" cxnId="{2F2AF169-09AA-46C0-B764-70B04B23975B}">
      <dgm:prSet/>
      <dgm:spPr/>
      <dgm:t>
        <a:bodyPr/>
        <a:lstStyle/>
        <a:p>
          <a:endParaRPr lang="fr-FR"/>
        </a:p>
      </dgm:t>
    </dgm:pt>
    <dgm:pt modelId="{CD491946-2D4A-431D-8F91-54C8680CC658}" type="sibTrans" cxnId="{2F2AF169-09AA-46C0-B764-70B04B23975B}">
      <dgm:prSet/>
      <dgm:spPr/>
      <dgm:t>
        <a:bodyPr/>
        <a:lstStyle/>
        <a:p>
          <a:endParaRPr lang="fr-FR"/>
        </a:p>
      </dgm:t>
    </dgm:pt>
    <dgm:pt modelId="{33DCCD4C-F37B-4AB6-996D-0A6B7916E2F2}">
      <dgm:prSet custT="1"/>
      <dgm:spPr>
        <a:solidFill>
          <a:schemeClr val="accent4">
            <a:lumMod val="20000"/>
            <a:lumOff val="80000"/>
          </a:schemeClr>
        </a:solidFill>
      </dgm:spPr>
      <dgm:t>
        <a:bodyPr/>
        <a:lstStyle/>
        <a:p>
          <a:r>
            <a:rPr lang="fr-FR" sz="1400" b="1" i="1" u="sng" dirty="0" smtClean="0">
              <a:solidFill>
                <a:schemeClr val="tx1"/>
              </a:solidFill>
            </a:rPr>
            <a:t>Marché à prix ferme</a:t>
          </a:r>
        </a:p>
      </dgm:t>
    </dgm:pt>
    <dgm:pt modelId="{A092CC71-6057-4584-8BC0-E4B274D6D907}" type="parTrans" cxnId="{292DA52C-6BEA-46BE-85C9-74D79B638230}">
      <dgm:prSet/>
      <dgm:spPr/>
      <dgm:t>
        <a:bodyPr/>
        <a:lstStyle/>
        <a:p>
          <a:endParaRPr lang="fr-FR"/>
        </a:p>
      </dgm:t>
    </dgm:pt>
    <dgm:pt modelId="{4073812B-7D3B-459E-8103-7287C3D2ED6A}" type="sibTrans" cxnId="{292DA52C-6BEA-46BE-85C9-74D79B638230}">
      <dgm:prSet/>
      <dgm:spPr/>
      <dgm:t>
        <a:bodyPr/>
        <a:lstStyle/>
        <a:p>
          <a:endParaRPr lang="fr-FR"/>
        </a:p>
      </dgm:t>
    </dgm:pt>
    <dgm:pt modelId="{EEBBEE48-C710-48A4-9347-7A282FBFE44F}">
      <dgm:prSet custT="1"/>
      <dgm:spPr>
        <a:solidFill>
          <a:schemeClr val="accent4">
            <a:lumMod val="20000"/>
            <a:lumOff val="80000"/>
          </a:schemeClr>
        </a:solidFill>
      </dgm:spPr>
      <dgm:t>
        <a:bodyPr/>
        <a:lstStyle/>
        <a:p>
          <a:pPr rtl="0"/>
          <a:r>
            <a:rPr lang="fr-FR" sz="1400" b="1" i="1" u="sng" dirty="0" smtClean="0">
              <a:solidFill>
                <a:schemeClr val="tx1"/>
              </a:solidFill>
            </a:rPr>
            <a:t>Marché à prix révisable</a:t>
          </a:r>
        </a:p>
      </dgm:t>
    </dgm:pt>
    <dgm:pt modelId="{CC8B34FD-D68F-4C00-8785-01D208B6A6F4}" type="parTrans" cxnId="{5A3F4D4D-5DC7-4DBA-BA46-BC5F9304B3F4}">
      <dgm:prSet/>
      <dgm:spPr/>
      <dgm:t>
        <a:bodyPr/>
        <a:lstStyle/>
        <a:p>
          <a:endParaRPr lang="fr-FR"/>
        </a:p>
      </dgm:t>
    </dgm:pt>
    <dgm:pt modelId="{AE31B1FA-F9D8-4AE8-94A7-B871395BF980}" type="sibTrans" cxnId="{5A3F4D4D-5DC7-4DBA-BA46-BC5F9304B3F4}">
      <dgm:prSet/>
      <dgm:spPr/>
      <dgm:t>
        <a:bodyPr/>
        <a:lstStyle/>
        <a:p>
          <a:endParaRPr lang="fr-FR"/>
        </a:p>
      </dgm:t>
    </dgm:pt>
    <dgm:pt modelId="{61A57617-ECA5-4ABD-B80E-963FD4B9BB88}">
      <dgm:prSet custT="1"/>
      <dgm:spPr/>
      <dgm:t>
        <a:bodyPr/>
        <a:lstStyle/>
        <a:p>
          <a:r>
            <a:rPr lang="fr-FR" sz="1800" dirty="0" smtClean="0"/>
            <a:t>Le marché est dit à prix mixtes lorsqu'il comprend des prestations rémunérées en partie sur la base d'un prix global et en partie sur la base de prix unitaires.</a:t>
          </a:r>
        </a:p>
      </dgm:t>
    </dgm:pt>
    <dgm:pt modelId="{6DD79841-2021-46B6-B894-9F891B045744}" type="parTrans" cxnId="{F372B955-BF29-4119-AF3D-BA23418E3CBB}">
      <dgm:prSet/>
      <dgm:spPr/>
      <dgm:t>
        <a:bodyPr/>
        <a:lstStyle/>
        <a:p>
          <a:endParaRPr lang="fr-FR"/>
        </a:p>
      </dgm:t>
    </dgm:pt>
    <dgm:pt modelId="{6E66B7BF-D4C6-4A85-B422-84D17D5114A8}" type="sibTrans" cxnId="{F372B955-BF29-4119-AF3D-BA23418E3CBB}">
      <dgm:prSet/>
      <dgm:spPr/>
      <dgm:t>
        <a:bodyPr/>
        <a:lstStyle/>
        <a:p>
          <a:endParaRPr lang="fr-FR"/>
        </a:p>
      </dgm:t>
    </dgm:pt>
    <dgm:pt modelId="{C9B20310-5AB5-447B-9A28-CDE05945E71C}">
      <dgm:prSet/>
      <dgm:spPr/>
      <dgm:t>
        <a:bodyPr/>
        <a:lstStyle/>
        <a:p>
          <a:endParaRPr lang="fr-FR" sz="1600" dirty="0"/>
        </a:p>
      </dgm:t>
    </dgm:pt>
    <dgm:pt modelId="{0F6D2F13-256A-43E0-AC7F-56CB49F4B55A}" type="parTrans" cxnId="{CB89DF88-959C-4935-AED0-C5AB3D022872}">
      <dgm:prSet/>
      <dgm:spPr/>
      <dgm:t>
        <a:bodyPr/>
        <a:lstStyle/>
        <a:p>
          <a:endParaRPr lang="fr-FR"/>
        </a:p>
      </dgm:t>
    </dgm:pt>
    <dgm:pt modelId="{5F51D608-713D-4770-A4F0-688DE23117C2}" type="sibTrans" cxnId="{CB89DF88-959C-4935-AED0-C5AB3D022872}">
      <dgm:prSet/>
      <dgm:spPr/>
      <dgm:t>
        <a:bodyPr/>
        <a:lstStyle/>
        <a:p>
          <a:endParaRPr lang="fr-FR"/>
        </a:p>
      </dgm:t>
    </dgm:pt>
    <dgm:pt modelId="{4827F6B8-F5F5-4DDA-955A-1E033FE0BB11}">
      <dgm:prSet custT="1"/>
      <dgm:spPr/>
      <dgm:t>
        <a:bodyPr/>
        <a:lstStyle/>
        <a:p>
          <a:r>
            <a:rPr lang="fr-FR" sz="1800" dirty="0" smtClean="0"/>
            <a:t>Le prix du marché est ferme lorsqu'il ne peut être modifié à raison des variations économiques survenues pendant le délai de son exécution</a:t>
          </a:r>
          <a:r>
            <a:rPr lang="fr-FR" sz="1600" dirty="0" smtClean="0"/>
            <a:t>.</a:t>
          </a:r>
          <a:endParaRPr lang="fr-FR" sz="1600" dirty="0"/>
        </a:p>
      </dgm:t>
    </dgm:pt>
    <dgm:pt modelId="{48E5C7C9-F1D6-4F02-9730-88719DE50BC5}" type="parTrans" cxnId="{8D970CFE-EAFE-49D6-9791-C4D52B731640}">
      <dgm:prSet/>
      <dgm:spPr/>
      <dgm:t>
        <a:bodyPr/>
        <a:lstStyle/>
        <a:p>
          <a:endParaRPr lang="fr-FR"/>
        </a:p>
      </dgm:t>
    </dgm:pt>
    <dgm:pt modelId="{3A296DBC-AF45-4D3E-815A-4B223DCCDB47}" type="sibTrans" cxnId="{8D970CFE-EAFE-49D6-9791-C4D52B731640}">
      <dgm:prSet/>
      <dgm:spPr/>
      <dgm:t>
        <a:bodyPr/>
        <a:lstStyle/>
        <a:p>
          <a:endParaRPr lang="fr-FR"/>
        </a:p>
      </dgm:t>
    </dgm:pt>
    <dgm:pt modelId="{B9465B5A-9F26-4DD6-AD35-FA49401EA204}">
      <dgm:prSet/>
      <dgm:spPr/>
      <dgm:t>
        <a:bodyPr/>
        <a:lstStyle/>
        <a:p>
          <a:endParaRPr lang="fr-FR" sz="1600" dirty="0"/>
        </a:p>
      </dgm:t>
    </dgm:pt>
    <dgm:pt modelId="{6EA7AB2B-9EFC-40F3-82BF-8E74E1DAEB89}" type="parTrans" cxnId="{12793D12-34C6-4EF2-B7CE-523579E538FE}">
      <dgm:prSet/>
      <dgm:spPr/>
      <dgm:t>
        <a:bodyPr/>
        <a:lstStyle/>
        <a:p>
          <a:endParaRPr lang="fr-FR"/>
        </a:p>
      </dgm:t>
    </dgm:pt>
    <dgm:pt modelId="{D2D8D3AF-D136-428F-8DA4-A809331D7628}" type="sibTrans" cxnId="{12793D12-34C6-4EF2-B7CE-523579E538FE}">
      <dgm:prSet/>
      <dgm:spPr/>
      <dgm:t>
        <a:bodyPr/>
        <a:lstStyle/>
        <a:p>
          <a:endParaRPr lang="fr-FR"/>
        </a:p>
      </dgm:t>
    </dgm:pt>
    <dgm:pt modelId="{937EB3CC-8DDB-47A8-A924-B238C2571286}">
      <dgm:prSet custT="1"/>
      <dgm:spPr/>
      <dgm:t>
        <a:bodyPr/>
        <a:lstStyle/>
        <a:p>
          <a:r>
            <a:rPr lang="fr-FR" sz="1800" dirty="0" smtClean="0"/>
            <a:t>Le prix du marché est révisable lorsqu'il peut être modifié en raison des variations économiques en cours d'exécution de la prestation</a:t>
          </a:r>
        </a:p>
      </dgm:t>
    </dgm:pt>
    <dgm:pt modelId="{453BD1FB-0A37-4726-8DEB-7CC782D14419}" type="parTrans" cxnId="{16EB9E8B-8F66-426B-9667-3CD068E7B642}">
      <dgm:prSet/>
      <dgm:spPr/>
      <dgm:t>
        <a:bodyPr/>
        <a:lstStyle/>
        <a:p>
          <a:endParaRPr lang="fr-FR"/>
        </a:p>
      </dgm:t>
    </dgm:pt>
    <dgm:pt modelId="{E482C9BC-9AED-4E15-9E90-F1524E762E6A}" type="sibTrans" cxnId="{16EB9E8B-8F66-426B-9667-3CD068E7B642}">
      <dgm:prSet/>
      <dgm:spPr/>
      <dgm:t>
        <a:bodyPr/>
        <a:lstStyle/>
        <a:p>
          <a:endParaRPr lang="fr-FR"/>
        </a:p>
      </dgm:t>
    </dgm:pt>
    <dgm:pt modelId="{FFF97B7C-7A11-49E4-BD26-45589D29A4D1}" type="pres">
      <dgm:prSet presAssocID="{35FB1B61-95E4-4F94-B28E-21772091E497}" presName="linearFlow" presStyleCnt="0">
        <dgm:presLayoutVars>
          <dgm:dir/>
          <dgm:animLvl val="lvl"/>
          <dgm:resizeHandles val="exact"/>
        </dgm:presLayoutVars>
      </dgm:prSet>
      <dgm:spPr/>
      <dgm:t>
        <a:bodyPr/>
        <a:lstStyle/>
        <a:p>
          <a:endParaRPr lang="fr-FR"/>
        </a:p>
      </dgm:t>
    </dgm:pt>
    <dgm:pt modelId="{A0A18AA7-54AB-4EBE-904A-912ED0D11200}" type="pres">
      <dgm:prSet presAssocID="{69F618C6-0CAA-4188-9B9E-B10874B8675A}" presName="composite" presStyleCnt="0"/>
      <dgm:spPr/>
    </dgm:pt>
    <dgm:pt modelId="{79D581C6-7029-47BF-9642-A544F7C914B7}" type="pres">
      <dgm:prSet presAssocID="{69F618C6-0CAA-4188-9B9E-B10874B8675A}" presName="parentText" presStyleLbl="alignNode1" presStyleIdx="0" presStyleCnt="5">
        <dgm:presLayoutVars>
          <dgm:chMax val="1"/>
          <dgm:bulletEnabled val="1"/>
        </dgm:presLayoutVars>
      </dgm:prSet>
      <dgm:spPr/>
      <dgm:t>
        <a:bodyPr/>
        <a:lstStyle/>
        <a:p>
          <a:endParaRPr lang="fr-FR"/>
        </a:p>
      </dgm:t>
    </dgm:pt>
    <dgm:pt modelId="{9F805661-A0E1-427E-B0D5-93E4F0C4A669}" type="pres">
      <dgm:prSet presAssocID="{69F618C6-0CAA-4188-9B9E-B10874B8675A}" presName="descendantText" presStyleLbl="alignAcc1" presStyleIdx="0" presStyleCnt="5">
        <dgm:presLayoutVars>
          <dgm:bulletEnabled val="1"/>
        </dgm:presLayoutVars>
      </dgm:prSet>
      <dgm:spPr/>
      <dgm:t>
        <a:bodyPr/>
        <a:lstStyle/>
        <a:p>
          <a:endParaRPr lang="fr-FR"/>
        </a:p>
      </dgm:t>
    </dgm:pt>
    <dgm:pt modelId="{08E9B302-7B7A-4969-862A-125DD117FCAA}" type="pres">
      <dgm:prSet presAssocID="{F02AC72D-B322-4A08-9642-09A6F4D6F89E}" presName="sp" presStyleCnt="0"/>
      <dgm:spPr/>
    </dgm:pt>
    <dgm:pt modelId="{AB980FB5-9124-41D9-9115-ADD0D9C74E97}" type="pres">
      <dgm:prSet presAssocID="{37B3A1B8-E9D0-42ED-AC1D-DB4368F62BBA}" presName="composite" presStyleCnt="0"/>
      <dgm:spPr/>
    </dgm:pt>
    <dgm:pt modelId="{72DBE9E5-7F45-4838-8A83-6AF7200FAA06}" type="pres">
      <dgm:prSet presAssocID="{37B3A1B8-E9D0-42ED-AC1D-DB4368F62BBA}" presName="parentText" presStyleLbl="alignNode1" presStyleIdx="1" presStyleCnt="5" custScaleX="110198">
        <dgm:presLayoutVars>
          <dgm:chMax val="1"/>
          <dgm:bulletEnabled val="1"/>
        </dgm:presLayoutVars>
      </dgm:prSet>
      <dgm:spPr/>
      <dgm:t>
        <a:bodyPr/>
        <a:lstStyle/>
        <a:p>
          <a:endParaRPr lang="fr-FR"/>
        </a:p>
      </dgm:t>
    </dgm:pt>
    <dgm:pt modelId="{E42124E9-3DB0-4A19-A1AA-A17C1ECA83CB}" type="pres">
      <dgm:prSet presAssocID="{37B3A1B8-E9D0-42ED-AC1D-DB4368F62BBA}" presName="descendantText" presStyleLbl="alignAcc1" presStyleIdx="1" presStyleCnt="5">
        <dgm:presLayoutVars>
          <dgm:bulletEnabled val="1"/>
        </dgm:presLayoutVars>
      </dgm:prSet>
      <dgm:spPr/>
      <dgm:t>
        <a:bodyPr/>
        <a:lstStyle/>
        <a:p>
          <a:endParaRPr lang="fr-FR"/>
        </a:p>
      </dgm:t>
    </dgm:pt>
    <dgm:pt modelId="{2EE6CB31-660A-49A0-9631-CF6F734066C0}" type="pres">
      <dgm:prSet presAssocID="{B03F6633-4962-4784-B352-1011C543FFB7}" presName="sp" presStyleCnt="0"/>
      <dgm:spPr/>
    </dgm:pt>
    <dgm:pt modelId="{432F7662-FB24-4906-8452-80E7F73B6EA2}" type="pres">
      <dgm:prSet presAssocID="{835E86EA-80B8-4FA9-950B-B4D3E6360F89}" presName="composite" presStyleCnt="0"/>
      <dgm:spPr/>
    </dgm:pt>
    <dgm:pt modelId="{40021543-2C23-4527-A5FF-FA534F597C76}" type="pres">
      <dgm:prSet presAssocID="{835E86EA-80B8-4FA9-950B-B4D3E6360F89}" presName="parentText" presStyleLbl="alignNode1" presStyleIdx="2" presStyleCnt="5">
        <dgm:presLayoutVars>
          <dgm:chMax val="1"/>
          <dgm:bulletEnabled val="1"/>
        </dgm:presLayoutVars>
      </dgm:prSet>
      <dgm:spPr/>
      <dgm:t>
        <a:bodyPr/>
        <a:lstStyle/>
        <a:p>
          <a:endParaRPr lang="fr-FR"/>
        </a:p>
      </dgm:t>
    </dgm:pt>
    <dgm:pt modelId="{D3569EF1-835B-4313-A98F-FAFCD9FE9A25}" type="pres">
      <dgm:prSet presAssocID="{835E86EA-80B8-4FA9-950B-B4D3E6360F89}" presName="descendantText" presStyleLbl="alignAcc1" presStyleIdx="2" presStyleCnt="5" custScaleY="130602">
        <dgm:presLayoutVars>
          <dgm:bulletEnabled val="1"/>
        </dgm:presLayoutVars>
      </dgm:prSet>
      <dgm:spPr/>
      <dgm:t>
        <a:bodyPr/>
        <a:lstStyle/>
        <a:p>
          <a:endParaRPr lang="fr-FR"/>
        </a:p>
      </dgm:t>
    </dgm:pt>
    <dgm:pt modelId="{90BC3C10-4431-4AD1-9A6D-F27214BD4712}" type="pres">
      <dgm:prSet presAssocID="{267ABABA-CAFC-4154-B687-B6811FEACB3E}" presName="sp" presStyleCnt="0"/>
      <dgm:spPr/>
    </dgm:pt>
    <dgm:pt modelId="{6D5D7DB0-0AC9-4D24-B415-EA69A13933BE}" type="pres">
      <dgm:prSet presAssocID="{33DCCD4C-F37B-4AB6-996D-0A6B7916E2F2}" presName="composite" presStyleCnt="0"/>
      <dgm:spPr/>
    </dgm:pt>
    <dgm:pt modelId="{1AA6B32B-A3A1-4BDF-AEAC-714B7AC80AEC}" type="pres">
      <dgm:prSet presAssocID="{33DCCD4C-F37B-4AB6-996D-0A6B7916E2F2}" presName="parentText" presStyleLbl="alignNode1" presStyleIdx="3" presStyleCnt="5">
        <dgm:presLayoutVars>
          <dgm:chMax val="1"/>
          <dgm:bulletEnabled val="1"/>
        </dgm:presLayoutVars>
      </dgm:prSet>
      <dgm:spPr/>
      <dgm:t>
        <a:bodyPr/>
        <a:lstStyle/>
        <a:p>
          <a:endParaRPr lang="fr-FR"/>
        </a:p>
      </dgm:t>
    </dgm:pt>
    <dgm:pt modelId="{013002E0-7674-4E6F-A5B2-9D51DBBCD2A6}" type="pres">
      <dgm:prSet presAssocID="{33DCCD4C-F37B-4AB6-996D-0A6B7916E2F2}" presName="descendantText" presStyleLbl="alignAcc1" presStyleIdx="3" presStyleCnt="5">
        <dgm:presLayoutVars>
          <dgm:bulletEnabled val="1"/>
        </dgm:presLayoutVars>
      </dgm:prSet>
      <dgm:spPr/>
      <dgm:t>
        <a:bodyPr/>
        <a:lstStyle/>
        <a:p>
          <a:endParaRPr lang="fr-FR"/>
        </a:p>
      </dgm:t>
    </dgm:pt>
    <dgm:pt modelId="{672B273C-A582-4130-9E8B-A465D36FED5C}" type="pres">
      <dgm:prSet presAssocID="{4073812B-7D3B-459E-8103-7287C3D2ED6A}" presName="sp" presStyleCnt="0"/>
      <dgm:spPr/>
    </dgm:pt>
    <dgm:pt modelId="{0149A244-1721-4F4D-A6D9-5D9CDFE8C70E}" type="pres">
      <dgm:prSet presAssocID="{EEBBEE48-C710-48A4-9347-7A282FBFE44F}" presName="composite" presStyleCnt="0"/>
      <dgm:spPr/>
    </dgm:pt>
    <dgm:pt modelId="{36E7B1F4-EBFE-4DC3-A6E0-B77E1C8C15BB}" type="pres">
      <dgm:prSet presAssocID="{EEBBEE48-C710-48A4-9347-7A282FBFE44F}" presName="parentText" presStyleLbl="alignNode1" presStyleIdx="4" presStyleCnt="5">
        <dgm:presLayoutVars>
          <dgm:chMax val="1"/>
          <dgm:bulletEnabled val="1"/>
        </dgm:presLayoutVars>
      </dgm:prSet>
      <dgm:spPr/>
      <dgm:t>
        <a:bodyPr/>
        <a:lstStyle/>
        <a:p>
          <a:endParaRPr lang="fr-FR"/>
        </a:p>
      </dgm:t>
    </dgm:pt>
    <dgm:pt modelId="{1C96D933-73F6-41DF-9563-EF9C7D38CC71}" type="pres">
      <dgm:prSet presAssocID="{EEBBEE48-C710-48A4-9347-7A282FBFE44F}" presName="descendantText" presStyleLbl="alignAcc1" presStyleIdx="4" presStyleCnt="5">
        <dgm:presLayoutVars>
          <dgm:bulletEnabled val="1"/>
        </dgm:presLayoutVars>
      </dgm:prSet>
      <dgm:spPr/>
      <dgm:t>
        <a:bodyPr/>
        <a:lstStyle/>
        <a:p>
          <a:endParaRPr lang="fr-FR"/>
        </a:p>
      </dgm:t>
    </dgm:pt>
  </dgm:ptLst>
  <dgm:cxnLst>
    <dgm:cxn modelId="{12793D12-34C6-4EF2-B7CE-523579E538FE}" srcId="{EEBBEE48-C710-48A4-9347-7A282FBFE44F}" destId="{B9465B5A-9F26-4DD6-AD35-FA49401EA204}" srcOrd="0" destOrd="0" parTransId="{6EA7AB2B-9EFC-40F3-82BF-8E74E1DAEB89}" sibTransId="{D2D8D3AF-D136-428F-8DA4-A809331D7628}"/>
    <dgm:cxn modelId="{2F280375-504C-4A52-86A2-3B9D7C89B682}" type="presOf" srcId="{EEBBEE48-C710-48A4-9347-7A282FBFE44F}" destId="{36E7B1F4-EBFE-4DC3-A6E0-B77E1C8C15BB}" srcOrd="0" destOrd="0" presId="urn:microsoft.com/office/officeart/2005/8/layout/chevron2"/>
    <dgm:cxn modelId="{292DA52C-6BEA-46BE-85C9-74D79B638230}" srcId="{35FB1B61-95E4-4F94-B28E-21772091E497}" destId="{33DCCD4C-F37B-4AB6-996D-0A6B7916E2F2}" srcOrd="3" destOrd="0" parTransId="{A092CC71-6057-4584-8BC0-E4B274D6D907}" sibTransId="{4073812B-7D3B-459E-8103-7287C3D2ED6A}"/>
    <dgm:cxn modelId="{2F2AF169-09AA-46C0-B764-70B04B23975B}" srcId="{835E86EA-80B8-4FA9-950B-B4D3E6360F89}" destId="{882C8C57-EB41-492C-8E3C-0A313A146912}" srcOrd="0" destOrd="0" parTransId="{84B7B56D-6119-4BA6-B1F9-91854B010A2B}" sibTransId="{CD491946-2D4A-431D-8F91-54C8680CC658}"/>
    <dgm:cxn modelId="{5BD6FA5A-5812-4403-88F9-4348D832CCCF}" srcId="{37B3A1B8-E9D0-42ED-AC1D-DB4368F62BBA}" destId="{576E1757-A094-41C8-AE41-D1AC5D9FF1ED}" srcOrd="0" destOrd="0" parTransId="{FC87106E-3394-43A4-BCC8-D5F1D827C8ED}" sibTransId="{FCC84512-558E-4620-B9F9-0B3C7927B757}"/>
    <dgm:cxn modelId="{02102AF9-E0A9-4007-B5CC-E3FB2DFC90FA}" type="presOf" srcId="{4827F6B8-F5F5-4DDA-955A-1E033FE0BB11}" destId="{013002E0-7674-4E6F-A5B2-9D51DBBCD2A6}" srcOrd="0" destOrd="1" presId="urn:microsoft.com/office/officeart/2005/8/layout/chevron2"/>
    <dgm:cxn modelId="{CB89DF88-959C-4935-AED0-C5AB3D022872}" srcId="{33DCCD4C-F37B-4AB6-996D-0A6B7916E2F2}" destId="{C9B20310-5AB5-447B-9A28-CDE05945E71C}" srcOrd="0" destOrd="0" parTransId="{0F6D2F13-256A-43E0-AC7F-56CB49F4B55A}" sibTransId="{5F51D608-713D-4770-A4F0-688DE23117C2}"/>
    <dgm:cxn modelId="{767103B3-4DDF-42E9-9C67-DDD364BB3041}" srcId="{69F618C6-0CAA-4188-9B9E-B10874B8675A}" destId="{A3BB6EC1-137C-42D9-B667-81EF301AB6DC}" srcOrd="0" destOrd="0" parTransId="{A35CBE4E-102B-45A5-BB46-B8A0B31CD5B8}" sibTransId="{1A4FC6BC-E24C-454F-B7B6-06A3D0DF17E5}"/>
    <dgm:cxn modelId="{F372B955-BF29-4119-AF3D-BA23418E3CBB}" srcId="{835E86EA-80B8-4FA9-950B-B4D3E6360F89}" destId="{61A57617-ECA5-4ABD-B80E-963FD4B9BB88}" srcOrd="1" destOrd="0" parTransId="{6DD79841-2021-46B6-B894-9F891B045744}" sibTransId="{6E66B7BF-D4C6-4A85-B422-84D17D5114A8}"/>
    <dgm:cxn modelId="{904EDB2A-CB66-4133-961A-1D57D04E5864}" type="presOf" srcId="{937EB3CC-8DDB-47A8-A924-B238C2571286}" destId="{1C96D933-73F6-41DF-9563-EF9C7D38CC71}" srcOrd="0" destOrd="1" presId="urn:microsoft.com/office/officeart/2005/8/layout/chevron2"/>
    <dgm:cxn modelId="{16EB9E8B-8F66-426B-9667-3CD068E7B642}" srcId="{EEBBEE48-C710-48A4-9347-7A282FBFE44F}" destId="{937EB3CC-8DDB-47A8-A924-B238C2571286}" srcOrd="1" destOrd="0" parTransId="{453BD1FB-0A37-4726-8DEB-7CC782D14419}" sibTransId="{E482C9BC-9AED-4E15-9E90-F1524E762E6A}"/>
    <dgm:cxn modelId="{7FF6E609-5FA8-4578-B84E-0A89C93B44BB}" type="presOf" srcId="{C9B20310-5AB5-447B-9A28-CDE05945E71C}" destId="{013002E0-7674-4E6F-A5B2-9D51DBBCD2A6}" srcOrd="0" destOrd="0" presId="urn:microsoft.com/office/officeart/2005/8/layout/chevron2"/>
    <dgm:cxn modelId="{EB4C9544-526D-4D92-96E0-1AEB94F0F767}" type="presOf" srcId="{882C8C57-EB41-492C-8E3C-0A313A146912}" destId="{D3569EF1-835B-4313-A98F-FAFCD9FE9A25}" srcOrd="0" destOrd="0" presId="urn:microsoft.com/office/officeart/2005/8/layout/chevron2"/>
    <dgm:cxn modelId="{75E4EC7F-B0A4-430A-B775-6D19F69DA621}" type="presOf" srcId="{576E1757-A094-41C8-AE41-D1AC5D9FF1ED}" destId="{E42124E9-3DB0-4A19-A1AA-A17C1ECA83CB}" srcOrd="0" destOrd="0" presId="urn:microsoft.com/office/officeart/2005/8/layout/chevron2"/>
    <dgm:cxn modelId="{2A63F4DC-BB02-416B-97F3-0E1C814D8C64}" type="presOf" srcId="{35FB1B61-95E4-4F94-B28E-21772091E497}" destId="{FFF97B7C-7A11-49E4-BD26-45589D29A4D1}" srcOrd="0" destOrd="0" presId="urn:microsoft.com/office/officeart/2005/8/layout/chevron2"/>
    <dgm:cxn modelId="{C0ED0B48-7DFC-47B5-8AA9-835B25E74FAF}" type="presOf" srcId="{61A57617-ECA5-4ABD-B80E-963FD4B9BB88}" destId="{D3569EF1-835B-4313-A98F-FAFCD9FE9A25}" srcOrd="0" destOrd="1" presId="urn:microsoft.com/office/officeart/2005/8/layout/chevron2"/>
    <dgm:cxn modelId="{9B28A4AF-8729-4682-AB09-0FEF763D3A99}" srcId="{35FB1B61-95E4-4F94-B28E-21772091E497}" destId="{835E86EA-80B8-4FA9-950B-B4D3E6360F89}" srcOrd="2" destOrd="0" parTransId="{3BE6C730-AA30-4F8E-B8DF-902CCFDCB511}" sibTransId="{267ABABA-CAFC-4154-B687-B6811FEACB3E}"/>
    <dgm:cxn modelId="{860E2705-4FA7-4C2E-AD47-E60C7426A1B9}" type="presOf" srcId="{B9465B5A-9F26-4DD6-AD35-FA49401EA204}" destId="{1C96D933-73F6-41DF-9563-EF9C7D38CC71}" srcOrd="0" destOrd="0" presId="urn:microsoft.com/office/officeart/2005/8/layout/chevron2"/>
    <dgm:cxn modelId="{8D970CFE-EAFE-49D6-9791-C4D52B731640}" srcId="{33DCCD4C-F37B-4AB6-996D-0A6B7916E2F2}" destId="{4827F6B8-F5F5-4DDA-955A-1E033FE0BB11}" srcOrd="1" destOrd="0" parTransId="{48E5C7C9-F1D6-4F02-9730-88719DE50BC5}" sibTransId="{3A296DBC-AF45-4D3E-815A-4B223DCCDB47}"/>
    <dgm:cxn modelId="{6DC31BE9-C072-463F-A6FA-B7F8F8949872}" type="presOf" srcId="{69F618C6-0CAA-4188-9B9E-B10874B8675A}" destId="{79D581C6-7029-47BF-9642-A544F7C914B7}" srcOrd="0" destOrd="0" presId="urn:microsoft.com/office/officeart/2005/8/layout/chevron2"/>
    <dgm:cxn modelId="{1159C34E-4182-452A-8908-D3B334AFD137}" type="presOf" srcId="{A3BB6EC1-137C-42D9-B667-81EF301AB6DC}" destId="{9F805661-A0E1-427E-B0D5-93E4F0C4A669}" srcOrd="0" destOrd="0" presId="urn:microsoft.com/office/officeart/2005/8/layout/chevron2"/>
    <dgm:cxn modelId="{5A3F4D4D-5DC7-4DBA-BA46-BC5F9304B3F4}" srcId="{35FB1B61-95E4-4F94-B28E-21772091E497}" destId="{EEBBEE48-C710-48A4-9347-7A282FBFE44F}" srcOrd="4" destOrd="0" parTransId="{CC8B34FD-D68F-4C00-8785-01D208B6A6F4}" sibTransId="{AE31B1FA-F9D8-4AE8-94A7-B871395BF980}"/>
    <dgm:cxn modelId="{A6DFCA42-C92A-422F-B8A0-BD92C67A0952}" srcId="{35FB1B61-95E4-4F94-B28E-21772091E497}" destId="{37B3A1B8-E9D0-42ED-AC1D-DB4368F62BBA}" srcOrd="1" destOrd="0" parTransId="{74C13822-3A2C-409C-8F85-10FD19FB7A25}" sibTransId="{B03F6633-4962-4784-B352-1011C543FFB7}"/>
    <dgm:cxn modelId="{CD88AB89-FE13-43C7-9960-FBAF92968678}" type="presOf" srcId="{835E86EA-80B8-4FA9-950B-B4D3E6360F89}" destId="{40021543-2C23-4527-A5FF-FA534F597C76}" srcOrd="0" destOrd="0" presId="urn:microsoft.com/office/officeart/2005/8/layout/chevron2"/>
    <dgm:cxn modelId="{391E78B6-9E1C-4AC9-B0D6-2B17427156A1}" type="presOf" srcId="{33DCCD4C-F37B-4AB6-996D-0A6B7916E2F2}" destId="{1AA6B32B-A3A1-4BDF-AEAC-714B7AC80AEC}" srcOrd="0" destOrd="0" presId="urn:microsoft.com/office/officeart/2005/8/layout/chevron2"/>
    <dgm:cxn modelId="{7FA1721B-B6F2-400E-B2D4-41D57B1EDF40}" type="presOf" srcId="{37B3A1B8-E9D0-42ED-AC1D-DB4368F62BBA}" destId="{72DBE9E5-7F45-4838-8A83-6AF7200FAA06}" srcOrd="0" destOrd="0" presId="urn:microsoft.com/office/officeart/2005/8/layout/chevron2"/>
    <dgm:cxn modelId="{2EA000E9-FB40-409E-9B53-59A822BCFD75}" srcId="{35FB1B61-95E4-4F94-B28E-21772091E497}" destId="{69F618C6-0CAA-4188-9B9E-B10874B8675A}" srcOrd="0" destOrd="0" parTransId="{B606E299-B737-4231-92D1-6F28051ED140}" sibTransId="{F02AC72D-B322-4A08-9642-09A6F4D6F89E}"/>
    <dgm:cxn modelId="{3EBC93A8-28FC-4004-857B-F1E32D8DC685}" type="presParOf" srcId="{FFF97B7C-7A11-49E4-BD26-45589D29A4D1}" destId="{A0A18AA7-54AB-4EBE-904A-912ED0D11200}" srcOrd="0" destOrd="0" presId="urn:microsoft.com/office/officeart/2005/8/layout/chevron2"/>
    <dgm:cxn modelId="{FB237851-A0A3-49C0-B889-4C79FCF75A01}" type="presParOf" srcId="{A0A18AA7-54AB-4EBE-904A-912ED0D11200}" destId="{79D581C6-7029-47BF-9642-A544F7C914B7}" srcOrd="0" destOrd="0" presId="urn:microsoft.com/office/officeart/2005/8/layout/chevron2"/>
    <dgm:cxn modelId="{FF5D3982-C353-4CC9-9ECD-8B23A984650C}" type="presParOf" srcId="{A0A18AA7-54AB-4EBE-904A-912ED0D11200}" destId="{9F805661-A0E1-427E-B0D5-93E4F0C4A669}" srcOrd="1" destOrd="0" presId="urn:microsoft.com/office/officeart/2005/8/layout/chevron2"/>
    <dgm:cxn modelId="{D995DEB4-0AA9-4FF6-A441-C452E42F0957}" type="presParOf" srcId="{FFF97B7C-7A11-49E4-BD26-45589D29A4D1}" destId="{08E9B302-7B7A-4969-862A-125DD117FCAA}" srcOrd="1" destOrd="0" presId="urn:microsoft.com/office/officeart/2005/8/layout/chevron2"/>
    <dgm:cxn modelId="{0626CB31-7B7C-4748-96FD-F97DF854A1A4}" type="presParOf" srcId="{FFF97B7C-7A11-49E4-BD26-45589D29A4D1}" destId="{AB980FB5-9124-41D9-9115-ADD0D9C74E97}" srcOrd="2" destOrd="0" presId="urn:microsoft.com/office/officeart/2005/8/layout/chevron2"/>
    <dgm:cxn modelId="{B24005D6-8FF9-478C-96A9-6339CA9E9EDC}" type="presParOf" srcId="{AB980FB5-9124-41D9-9115-ADD0D9C74E97}" destId="{72DBE9E5-7F45-4838-8A83-6AF7200FAA06}" srcOrd="0" destOrd="0" presId="urn:microsoft.com/office/officeart/2005/8/layout/chevron2"/>
    <dgm:cxn modelId="{9874F57A-D5D9-48B0-B88D-50AEA75E7A35}" type="presParOf" srcId="{AB980FB5-9124-41D9-9115-ADD0D9C74E97}" destId="{E42124E9-3DB0-4A19-A1AA-A17C1ECA83CB}" srcOrd="1" destOrd="0" presId="urn:microsoft.com/office/officeart/2005/8/layout/chevron2"/>
    <dgm:cxn modelId="{C639169C-CEE0-4094-AE83-34AC8303701D}" type="presParOf" srcId="{FFF97B7C-7A11-49E4-BD26-45589D29A4D1}" destId="{2EE6CB31-660A-49A0-9631-CF6F734066C0}" srcOrd="3" destOrd="0" presId="urn:microsoft.com/office/officeart/2005/8/layout/chevron2"/>
    <dgm:cxn modelId="{B49E750B-26ED-4721-B86B-AB1E760B7F50}" type="presParOf" srcId="{FFF97B7C-7A11-49E4-BD26-45589D29A4D1}" destId="{432F7662-FB24-4906-8452-80E7F73B6EA2}" srcOrd="4" destOrd="0" presId="urn:microsoft.com/office/officeart/2005/8/layout/chevron2"/>
    <dgm:cxn modelId="{32352FD5-D379-4A9D-AF33-B279E16C38BB}" type="presParOf" srcId="{432F7662-FB24-4906-8452-80E7F73B6EA2}" destId="{40021543-2C23-4527-A5FF-FA534F597C76}" srcOrd="0" destOrd="0" presId="urn:microsoft.com/office/officeart/2005/8/layout/chevron2"/>
    <dgm:cxn modelId="{94D90614-62F9-4331-A9A2-C669317A113A}" type="presParOf" srcId="{432F7662-FB24-4906-8452-80E7F73B6EA2}" destId="{D3569EF1-835B-4313-A98F-FAFCD9FE9A25}" srcOrd="1" destOrd="0" presId="urn:microsoft.com/office/officeart/2005/8/layout/chevron2"/>
    <dgm:cxn modelId="{3BD1B186-43B5-45EA-A523-9402569A76A4}" type="presParOf" srcId="{FFF97B7C-7A11-49E4-BD26-45589D29A4D1}" destId="{90BC3C10-4431-4AD1-9A6D-F27214BD4712}" srcOrd="5" destOrd="0" presId="urn:microsoft.com/office/officeart/2005/8/layout/chevron2"/>
    <dgm:cxn modelId="{9FFD5F7C-3923-490B-A661-6E3AA04656AB}" type="presParOf" srcId="{FFF97B7C-7A11-49E4-BD26-45589D29A4D1}" destId="{6D5D7DB0-0AC9-4D24-B415-EA69A13933BE}" srcOrd="6" destOrd="0" presId="urn:microsoft.com/office/officeart/2005/8/layout/chevron2"/>
    <dgm:cxn modelId="{A4A2767F-0EE4-4C69-A559-1BE0EF7A7604}" type="presParOf" srcId="{6D5D7DB0-0AC9-4D24-B415-EA69A13933BE}" destId="{1AA6B32B-A3A1-4BDF-AEAC-714B7AC80AEC}" srcOrd="0" destOrd="0" presId="urn:microsoft.com/office/officeart/2005/8/layout/chevron2"/>
    <dgm:cxn modelId="{4A65EA5C-0403-4972-832C-E7FA715956C9}" type="presParOf" srcId="{6D5D7DB0-0AC9-4D24-B415-EA69A13933BE}" destId="{013002E0-7674-4E6F-A5B2-9D51DBBCD2A6}" srcOrd="1" destOrd="0" presId="urn:microsoft.com/office/officeart/2005/8/layout/chevron2"/>
    <dgm:cxn modelId="{E8763AC3-E8A7-4282-BB8F-C70F44DE1027}" type="presParOf" srcId="{FFF97B7C-7A11-49E4-BD26-45589D29A4D1}" destId="{672B273C-A582-4130-9E8B-A465D36FED5C}" srcOrd="7" destOrd="0" presId="urn:microsoft.com/office/officeart/2005/8/layout/chevron2"/>
    <dgm:cxn modelId="{0C20E512-89D5-4A9B-8F55-E399BEFD6657}" type="presParOf" srcId="{FFF97B7C-7A11-49E4-BD26-45589D29A4D1}" destId="{0149A244-1721-4F4D-A6D9-5D9CDFE8C70E}" srcOrd="8" destOrd="0" presId="urn:microsoft.com/office/officeart/2005/8/layout/chevron2"/>
    <dgm:cxn modelId="{990CE91E-6233-4627-8354-970497C605A1}" type="presParOf" srcId="{0149A244-1721-4F4D-A6D9-5D9CDFE8C70E}" destId="{36E7B1F4-EBFE-4DC3-A6E0-B77E1C8C15BB}" srcOrd="0" destOrd="0" presId="urn:microsoft.com/office/officeart/2005/8/layout/chevron2"/>
    <dgm:cxn modelId="{B42174F2-80CB-4714-B83F-DE24AB4BAE6B}" type="presParOf" srcId="{0149A244-1721-4F4D-A6D9-5D9CDFE8C70E}" destId="{1C96D933-73F6-41DF-9563-EF9C7D38CC71}"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9D581C6-7029-47BF-9642-A544F7C914B7}">
      <dsp:nvSpPr>
        <dsp:cNvPr id="0" name=""/>
        <dsp:cNvSpPr/>
      </dsp:nvSpPr>
      <dsp:spPr>
        <a:xfrm rot="5400000">
          <a:off x="-210908" y="198185"/>
          <a:ext cx="1256555" cy="879589"/>
        </a:xfrm>
        <a:prstGeom prst="chevron">
          <a:avLst/>
        </a:prstGeom>
        <a:solidFill>
          <a:schemeClr val="accent4">
            <a:lumMod val="20000"/>
            <a:lumOff val="8000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i="1" u="sng" kern="1200" dirty="0" smtClean="0">
              <a:solidFill>
                <a:schemeClr val="tx1"/>
              </a:solidFill>
            </a:rPr>
            <a:t>Marché à prix global</a:t>
          </a:r>
          <a:r>
            <a:rPr lang="fr-FR" sz="1200" b="1" u="sng" kern="1200" dirty="0" smtClean="0"/>
            <a:t> </a:t>
          </a:r>
          <a:endParaRPr lang="fr-FR" sz="1200" kern="1200" dirty="0"/>
        </a:p>
      </dsp:txBody>
      <dsp:txXfrm rot="5400000">
        <a:off x="-210908" y="198185"/>
        <a:ext cx="1256555" cy="879589"/>
      </dsp:txXfrm>
    </dsp:sp>
    <dsp:sp modelId="{9F805661-A0E1-427E-B0D5-93E4F0C4A669}">
      <dsp:nvSpPr>
        <dsp:cNvPr id="0" name=""/>
        <dsp:cNvSpPr/>
      </dsp:nvSpPr>
      <dsp:spPr>
        <a:xfrm rot="5400000">
          <a:off x="4365258" y="-3498391"/>
          <a:ext cx="817190" cy="7833378"/>
        </a:xfrm>
        <a:prstGeom prst="round2SameRect">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smtClean="0"/>
            <a:t>Le marché à prix global est celui dans lequel un prix forfaitaire couvre l'ensemble des prestations qui font l'objet du marché</a:t>
          </a:r>
        </a:p>
      </dsp:txBody>
      <dsp:txXfrm rot="5400000">
        <a:off x="4365258" y="-3498391"/>
        <a:ext cx="817190" cy="7833378"/>
      </dsp:txXfrm>
    </dsp:sp>
    <dsp:sp modelId="{72DBE9E5-7F45-4838-8A83-6AF7200FAA06}">
      <dsp:nvSpPr>
        <dsp:cNvPr id="0" name=""/>
        <dsp:cNvSpPr/>
      </dsp:nvSpPr>
      <dsp:spPr>
        <a:xfrm rot="5400000">
          <a:off x="-166058" y="1297268"/>
          <a:ext cx="1256555" cy="969289"/>
        </a:xfrm>
        <a:prstGeom prst="chevron">
          <a:avLst/>
        </a:prstGeom>
        <a:solidFill>
          <a:schemeClr val="accent4">
            <a:lumMod val="20000"/>
            <a:lumOff val="8000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i="1" u="sng" kern="1200" dirty="0" smtClean="0">
              <a:solidFill>
                <a:schemeClr val="tx1"/>
              </a:solidFill>
            </a:rPr>
            <a:t>Marché à prix unitaires </a:t>
          </a:r>
        </a:p>
      </dsp:txBody>
      <dsp:txXfrm rot="5400000">
        <a:off x="-166058" y="1297268"/>
        <a:ext cx="1256555" cy="969289"/>
      </dsp:txXfrm>
    </dsp:sp>
    <dsp:sp modelId="{E42124E9-3DB0-4A19-A1AA-A17C1ECA83CB}">
      <dsp:nvSpPr>
        <dsp:cNvPr id="0" name=""/>
        <dsp:cNvSpPr/>
      </dsp:nvSpPr>
      <dsp:spPr>
        <a:xfrm rot="5400000">
          <a:off x="4410323" y="-2354673"/>
          <a:ext cx="816761" cy="7833378"/>
        </a:xfrm>
        <a:prstGeom prst="round2SameRect">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smtClean="0"/>
            <a:t>Le marché à prix unitaires est celui dans lequel les prestations sont décomposées sur la base d'un détail estimatif établi par le maître d'ouvrage</a:t>
          </a:r>
        </a:p>
      </dsp:txBody>
      <dsp:txXfrm rot="5400000">
        <a:off x="4410323" y="-2354673"/>
        <a:ext cx="816761" cy="7833378"/>
      </dsp:txXfrm>
    </dsp:sp>
    <dsp:sp modelId="{40021543-2C23-4527-A5FF-FA534F597C76}">
      <dsp:nvSpPr>
        <dsp:cNvPr id="0" name=""/>
        <dsp:cNvSpPr/>
      </dsp:nvSpPr>
      <dsp:spPr>
        <a:xfrm rot="5400000">
          <a:off x="-210908" y="2611023"/>
          <a:ext cx="1256555" cy="879589"/>
        </a:xfrm>
        <a:prstGeom prst="chevron">
          <a:avLst/>
        </a:prstGeom>
        <a:solidFill>
          <a:schemeClr val="accent4">
            <a:lumMod val="20000"/>
            <a:lumOff val="8000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fr-FR" sz="1400" b="1" i="1" u="sng" kern="1200" dirty="0" smtClean="0">
              <a:solidFill>
                <a:schemeClr val="tx1"/>
              </a:solidFill>
            </a:rPr>
            <a:t>Marché à prix mixtes :</a:t>
          </a:r>
        </a:p>
      </dsp:txBody>
      <dsp:txXfrm rot="5400000">
        <a:off x="-210908" y="2611023"/>
        <a:ext cx="1256555" cy="879589"/>
      </dsp:txXfrm>
    </dsp:sp>
    <dsp:sp modelId="{D3569EF1-835B-4313-A98F-FAFCD9FE9A25}">
      <dsp:nvSpPr>
        <dsp:cNvPr id="0" name=""/>
        <dsp:cNvSpPr/>
      </dsp:nvSpPr>
      <dsp:spPr>
        <a:xfrm rot="5400000">
          <a:off x="4240500" y="-1085768"/>
          <a:ext cx="1066706" cy="7833378"/>
        </a:xfrm>
        <a:prstGeom prst="round2SameRect">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711200" rtl="0">
            <a:lnSpc>
              <a:spcPct val="90000"/>
            </a:lnSpc>
            <a:spcBef>
              <a:spcPct val="0"/>
            </a:spcBef>
            <a:spcAft>
              <a:spcPct val="15000"/>
            </a:spcAft>
            <a:buChar char="••"/>
          </a:pPr>
          <a:endParaRPr lang="fr-FR" sz="1600" kern="1200" dirty="0"/>
        </a:p>
        <a:p>
          <a:pPr marL="171450" lvl="1" indent="-171450" algn="l" defTabSz="800100">
            <a:lnSpc>
              <a:spcPct val="90000"/>
            </a:lnSpc>
            <a:spcBef>
              <a:spcPct val="0"/>
            </a:spcBef>
            <a:spcAft>
              <a:spcPct val="15000"/>
            </a:spcAft>
            <a:buChar char="••"/>
          </a:pPr>
          <a:r>
            <a:rPr lang="fr-FR" sz="1800" kern="1200" dirty="0" smtClean="0"/>
            <a:t>Le marché est dit à prix mixtes lorsqu'il comprend des prestations rémunérées en partie sur la base d'un prix global et en partie sur la base de prix unitaires.</a:t>
          </a:r>
        </a:p>
      </dsp:txBody>
      <dsp:txXfrm rot="5400000">
        <a:off x="4240500" y="-1085768"/>
        <a:ext cx="1066706" cy="7833378"/>
      </dsp:txXfrm>
    </dsp:sp>
    <dsp:sp modelId="{1AA6B32B-A3A1-4BDF-AEAC-714B7AC80AEC}">
      <dsp:nvSpPr>
        <dsp:cNvPr id="0" name=""/>
        <dsp:cNvSpPr/>
      </dsp:nvSpPr>
      <dsp:spPr>
        <a:xfrm rot="5400000">
          <a:off x="-210908" y="3754956"/>
          <a:ext cx="1256555" cy="879589"/>
        </a:xfrm>
        <a:prstGeom prst="chevron">
          <a:avLst/>
        </a:prstGeom>
        <a:solidFill>
          <a:schemeClr val="accent4">
            <a:lumMod val="20000"/>
            <a:lumOff val="8000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i="1" u="sng" kern="1200" dirty="0" smtClean="0">
              <a:solidFill>
                <a:schemeClr val="tx1"/>
              </a:solidFill>
            </a:rPr>
            <a:t>Marché à prix ferme</a:t>
          </a:r>
        </a:p>
      </dsp:txBody>
      <dsp:txXfrm rot="5400000">
        <a:off x="-210908" y="3754956"/>
        <a:ext cx="1256555" cy="879589"/>
      </dsp:txXfrm>
    </dsp:sp>
    <dsp:sp modelId="{013002E0-7674-4E6F-A5B2-9D51DBBCD2A6}">
      <dsp:nvSpPr>
        <dsp:cNvPr id="0" name=""/>
        <dsp:cNvSpPr/>
      </dsp:nvSpPr>
      <dsp:spPr>
        <a:xfrm rot="5400000">
          <a:off x="4365472" y="58164"/>
          <a:ext cx="816761" cy="7833378"/>
        </a:xfrm>
        <a:prstGeom prst="round2SameRect">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711200">
            <a:lnSpc>
              <a:spcPct val="90000"/>
            </a:lnSpc>
            <a:spcBef>
              <a:spcPct val="0"/>
            </a:spcBef>
            <a:spcAft>
              <a:spcPct val="15000"/>
            </a:spcAft>
            <a:buChar char="••"/>
          </a:pPr>
          <a:endParaRPr lang="fr-FR" sz="1600" kern="1200" dirty="0"/>
        </a:p>
        <a:p>
          <a:pPr marL="171450" lvl="1" indent="-171450" algn="l" defTabSz="800100">
            <a:lnSpc>
              <a:spcPct val="90000"/>
            </a:lnSpc>
            <a:spcBef>
              <a:spcPct val="0"/>
            </a:spcBef>
            <a:spcAft>
              <a:spcPct val="15000"/>
            </a:spcAft>
            <a:buChar char="••"/>
          </a:pPr>
          <a:r>
            <a:rPr lang="fr-FR" sz="1800" kern="1200" dirty="0" smtClean="0"/>
            <a:t>Le prix du marché est ferme lorsqu'il ne peut être modifié à raison des variations économiques survenues pendant le délai de son exécution</a:t>
          </a:r>
          <a:r>
            <a:rPr lang="fr-FR" sz="1600" kern="1200" dirty="0" smtClean="0"/>
            <a:t>.</a:t>
          </a:r>
          <a:endParaRPr lang="fr-FR" sz="1600" kern="1200" dirty="0"/>
        </a:p>
      </dsp:txBody>
      <dsp:txXfrm rot="5400000">
        <a:off x="4365472" y="58164"/>
        <a:ext cx="816761" cy="7833378"/>
      </dsp:txXfrm>
    </dsp:sp>
    <dsp:sp modelId="{36E7B1F4-EBFE-4DC3-A6E0-B77E1C8C15BB}">
      <dsp:nvSpPr>
        <dsp:cNvPr id="0" name=""/>
        <dsp:cNvSpPr/>
      </dsp:nvSpPr>
      <dsp:spPr>
        <a:xfrm rot="5400000">
          <a:off x="-210908" y="4898888"/>
          <a:ext cx="1256555" cy="879589"/>
        </a:xfrm>
        <a:prstGeom prst="chevron">
          <a:avLst/>
        </a:prstGeom>
        <a:solidFill>
          <a:schemeClr val="accent4">
            <a:lumMod val="20000"/>
            <a:lumOff val="8000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fr-FR" sz="1400" b="1" i="1" u="sng" kern="1200" dirty="0" smtClean="0">
              <a:solidFill>
                <a:schemeClr val="tx1"/>
              </a:solidFill>
            </a:rPr>
            <a:t>Marché à prix révisable</a:t>
          </a:r>
        </a:p>
      </dsp:txBody>
      <dsp:txXfrm rot="5400000">
        <a:off x="-210908" y="4898888"/>
        <a:ext cx="1256555" cy="879589"/>
      </dsp:txXfrm>
    </dsp:sp>
    <dsp:sp modelId="{1C96D933-73F6-41DF-9563-EF9C7D38CC71}">
      <dsp:nvSpPr>
        <dsp:cNvPr id="0" name=""/>
        <dsp:cNvSpPr/>
      </dsp:nvSpPr>
      <dsp:spPr>
        <a:xfrm rot="5400000">
          <a:off x="4365472" y="1202096"/>
          <a:ext cx="816761" cy="7833378"/>
        </a:xfrm>
        <a:prstGeom prst="round2SameRect">
          <a:avLst/>
        </a:prstGeom>
        <a:solidFill>
          <a:schemeClr val="lt1">
            <a:alpha val="90000"/>
            <a:hueOff val="0"/>
            <a:satOff val="0"/>
            <a:lumOff val="0"/>
            <a:alphaOff val="0"/>
          </a:schemeClr>
        </a:solidFill>
        <a:ln w="10000"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711200">
            <a:lnSpc>
              <a:spcPct val="90000"/>
            </a:lnSpc>
            <a:spcBef>
              <a:spcPct val="0"/>
            </a:spcBef>
            <a:spcAft>
              <a:spcPct val="15000"/>
            </a:spcAft>
            <a:buChar char="••"/>
          </a:pPr>
          <a:endParaRPr lang="fr-FR" sz="1600" kern="1200" dirty="0"/>
        </a:p>
        <a:p>
          <a:pPr marL="171450" lvl="1" indent="-171450" algn="l" defTabSz="800100">
            <a:lnSpc>
              <a:spcPct val="90000"/>
            </a:lnSpc>
            <a:spcBef>
              <a:spcPct val="0"/>
            </a:spcBef>
            <a:spcAft>
              <a:spcPct val="15000"/>
            </a:spcAft>
            <a:buChar char="••"/>
          </a:pPr>
          <a:r>
            <a:rPr lang="fr-FR" sz="1800" kern="1200" dirty="0" smtClean="0"/>
            <a:t>Le prix du marché est révisable lorsqu'il peut être modifié en raison des variations économiques en cours d'exécution de la prestation</a:t>
          </a:r>
        </a:p>
      </dsp:txBody>
      <dsp:txXfrm rot="5400000">
        <a:off x="4365472" y="1202096"/>
        <a:ext cx="816761" cy="783337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re 28"/>
          <p:cNvSpPr>
            <a:spLocks noGrp="1"/>
          </p:cNvSpPr>
          <p:nvPr>
            <p:ph type="ctrTitle"/>
          </p:nvPr>
        </p:nvSpPr>
        <p:spPr>
          <a:xfrm>
            <a:off x="381000" y="4853411"/>
            <a:ext cx="8458200" cy="1222375"/>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pPr>
              <a:defRPr/>
            </a:pPr>
            <a:fld id="{142D527C-5DC6-4E76-A9C1-FD7603DD4B4F}" type="datetimeFigureOut">
              <a:rPr lang="fr-FR" smtClean="0"/>
              <a:pPr>
                <a:defRPr/>
              </a:pPr>
              <a:t>04/02/2011</a:t>
            </a:fld>
            <a:endParaRPr lang="fr-FR"/>
          </a:p>
        </p:txBody>
      </p:sp>
      <p:sp>
        <p:nvSpPr>
          <p:cNvPr id="2" name="Espace réservé du pied de page 1"/>
          <p:cNvSpPr>
            <a:spLocks noGrp="1"/>
          </p:cNvSpPr>
          <p:nvPr>
            <p:ph type="ftr" sz="quarter" idx="11"/>
          </p:nvPr>
        </p:nvSpPr>
        <p:spPr/>
        <p:txBody>
          <a:bodyPr/>
          <a:lstStyle/>
          <a:p>
            <a:pPr>
              <a:defRPr/>
            </a:pPr>
            <a:endParaRPr lang="fr-FR"/>
          </a:p>
        </p:txBody>
      </p:sp>
      <p:sp>
        <p:nvSpPr>
          <p:cNvPr id="15" name="Espace réservé du numéro de diapositive 14"/>
          <p:cNvSpPr>
            <a:spLocks noGrp="1"/>
          </p:cNvSpPr>
          <p:nvPr>
            <p:ph type="sldNum" sz="quarter" idx="12"/>
          </p:nvPr>
        </p:nvSpPr>
        <p:spPr>
          <a:xfrm>
            <a:off x="8229600" y="6473952"/>
            <a:ext cx="758952" cy="246888"/>
          </a:xfrm>
        </p:spPr>
        <p:txBody>
          <a:bodyPr/>
          <a:lstStyle/>
          <a:p>
            <a:pPr>
              <a:defRPr/>
            </a:pPr>
            <a:fld id="{691A2E67-87BD-4801-9BAC-55A92725461E}" type="slidenum">
              <a:rPr lang="fr-FR" smtClean="0"/>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0BAA3BFF-4D1D-4941-A7CA-7EC80E4A79AE}" type="datetimeFigureOut">
              <a:rPr lang="fr-FR" smtClean="0"/>
              <a:pPr>
                <a:defRPr/>
              </a:pPr>
              <a:t>04/02/2011</a:t>
            </a:fld>
            <a:endParaRPr lang="fr-FR"/>
          </a:p>
        </p:txBody>
      </p:sp>
      <p:sp>
        <p:nvSpPr>
          <p:cNvPr id="5" name="Espace réservé du pied de page 4"/>
          <p:cNvSpPr>
            <a:spLocks noGrp="1"/>
          </p:cNvSpPr>
          <p:nvPr>
            <p:ph type="ftr" sz="quarter" idx="11"/>
          </p:nvPr>
        </p:nvSpPr>
        <p:spPr/>
        <p:txBody>
          <a:bodyPr/>
          <a:lstStyle/>
          <a:p>
            <a:pPr>
              <a:defRPr/>
            </a:pPr>
            <a:endParaRPr lang="fr-FR"/>
          </a:p>
        </p:txBody>
      </p:sp>
      <p:sp>
        <p:nvSpPr>
          <p:cNvPr id="6" name="Espace réservé du numéro de diapositive 5"/>
          <p:cNvSpPr>
            <a:spLocks noGrp="1"/>
          </p:cNvSpPr>
          <p:nvPr>
            <p:ph type="sldNum" sz="quarter" idx="12"/>
          </p:nvPr>
        </p:nvSpPr>
        <p:spPr/>
        <p:txBody>
          <a:bodyPr/>
          <a:lstStyle/>
          <a:p>
            <a:pPr>
              <a:defRPr/>
            </a:pPr>
            <a:fld id="{C69AFF80-1DAD-4C5C-AFCD-861763D345E6}" type="slidenum">
              <a:rPr lang="fr-FR" smtClean="0"/>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549276"/>
            <a:ext cx="18288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549276"/>
            <a:ext cx="62484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pPr>
              <a:defRPr/>
            </a:pPr>
            <a:fld id="{DE937A55-8527-45B9-9F4B-8DC4BB43E60C}" type="datetimeFigureOut">
              <a:rPr lang="fr-FR" smtClean="0"/>
              <a:pPr>
                <a:defRPr/>
              </a:pPr>
              <a:t>04/02/2011</a:t>
            </a:fld>
            <a:endParaRPr lang="fr-FR"/>
          </a:p>
        </p:txBody>
      </p:sp>
      <p:sp>
        <p:nvSpPr>
          <p:cNvPr id="5" name="Espace réservé du pied de page 4"/>
          <p:cNvSpPr>
            <a:spLocks noGrp="1"/>
          </p:cNvSpPr>
          <p:nvPr>
            <p:ph type="ftr" sz="quarter" idx="11"/>
          </p:nvPr>
        </p:nvSpPr>
        <p:spPr/>
        <p:txBody>
          <a:bodyPr/>
          <a:lstStyle/>
          <a:p>
            <a:pPr>
              <a:defRPr/>
            </a:pPr>
            <a:endParaRPr lang="fr-FR"/>
          </a:p>
        </p:txBody>
      </p:sp>
      <p:sp>
        <p:nvSpPr>
          <p:cNvPr id="6" name="Espace réservé du numéro de diapositive 5"/>
          <p:cNvSpPr>
            <a:spLocks noGrp="1"/>
          </p:cNvSpPr>
          <p:nvPr>
            <p:ph type="sldNum" sz="quarter" idx="12"/>
          </p:nvPr>
        </p:nvSpPr>
        <p:spPr/>
        <p:txBody>
          <a:bodyPr/>
          <a:lstStyle/>
          <a:p>
            <a:pPr>
              <a:defRPr/>
            </a:pPr>
            <a:fld id="{18F17BE8-A062-4424-B177-D2B6EA87B094}" type="slidenum">
              <a:rPr lang="fr-FR" smtClean="0"/>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fld id="{B332F2D9-D232-47CA-8DB8-EA5C312C374A}" type="datetimeFigureOut">
              <a:rPr lang="fr-FR" smtClean="0"/>
              <a:pPr>
                <a:defRPr/>
              </a:pPr>
              <a:t>04/02/2011</a:t>
            </a:fld>
            <a:endParaRPr lang="fr-FR"/>
          </a:p>
        </p:txBody>
      </p:sp>
      <p:sp>
        <p:nvSpPr>
          <p:cNvPr id="19" name="Espace réservé du pied de page 18"/>
          <p:cNvSpPr>
            <a:spLocks noGrp="1"/>
          </p:cNvSpPr>
          <p:nvPr>
            <p:ph type="ftr" sz="quarter" idx="11"/>
          </p:nvPr>
        </p:nvSpPr>
        <p:spPr>
          <a:xfrm>
            <a:off x="3581400" y="76200"/>
            <a:ext cx="2895600" cy="288925"/>
          </a:xfrm>
        </p:spPr>
        <p:txBody>
          <a:bodyPr/>
          <a:lstStyle/>
          <a:p>
            <a:pPr>
              <a:defRPr/>
            </a:pPr>
            <a:endParaRPr lang="fr-FR"/>
          </a:p>
        </p:txBody>
      </p:sp>
      <p:sp>
        <p:nvSpPr>
          <p:cNvPr id="16" name="Espace réservé du numéro de diapositive 15"/>
          <p:cNvSpPr>
            <a:spLocks noGrp="1"/>
          </p:cNvSpPr>
          <p:nvPr>
            <p:ph type="sldNum" sz="quarter" idx="12"/>
          </p:nvPr>
        </p:nvSpPr>
        <p:spPr>
          <a:xfrm>
            <a:off x="8229600" y="6473952"/>
            <a:ext cx="758952" cy="246888"/>
          </a:xfrm>
        </p:spPr>
        <p:txBody>
          <a:bodyPr/>
          <a:lstStyle/>
          <a:p>
            <a:pPr>
              <a:defRPr/>
            </a:pPr>
            <a:fld id="{6359FCC3-2BB5-43C1-A0B9-9FE3446F1FDC}" type="slidenum">
              <a:rPr lang="fr-FR" smtClean="0"/>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texte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pPr>
              <a:defRPr/>
            </a:pPr>
            <a:fld id="{2BE700B3-90D3-4F4E-860E-64C15F1FA50A}" type="datetimeFigureOut">
              <a:rPr lang="fr-FR" smtClean="0"/>
              <a:pPr>
                <a:defRPr/>
              </a:pPr>
              <a:t>04/02/2011</a:t>
            </a:fld>
            <a:endParaRPr lang="fr-FR"/>
          </a:p>
        </p:txBody>
      </p:sp>
      <p:sp>
        <p:nvSpPr>
          <p:cNvPr id="11" name="Espace réservé du pied de page 10"/>
          <p:cNvSpPr>
            <a:spLocks noGrp="1"/>
          </p:cNvSpPr>
          <p:nvPr>
            <p:ph type="ftr" sz="quarter" idx="11"/>
          </p:nvPr>
        </p:nvSpPr>
        <p:spPr/>
        <p:txBody>
          <a:bodyPr/>
          <a:lstStyle/>
          <a:p>
            <a:pPr>
              <a:defRPr/>
            </a:pPr>
            <a:endParaRPr lang="fr-FR"/>
          </a:p>
        </p:txBody>
      </p:sp>
      <p:sp>
        <p:nvSpPr>
          <p:cNvPr id="16" name="Espace réservé du numéro de diapositive 15"/>
          <p:cNvSpPr>
            <a:spLocks noGrp="1"/>
          </p:cNvSpPr>
          <p:nvPr>
            <p:ph type="sldNum" sz="quarter" idx="12"/>
          </p:nvPr>
        </p:nvSpPr>
        <p:spPr/>
        <p:txBody>
          <a:bodyPr/>
          <a:lstStyle/>
          <a:p>
            <a:pPr>
              <a:defRPr/>
            </a:pPr>
            <a:fld id="{C6CC05AA-EDA0-4F38-8614-52368D80EB7B}" type="slidenum">
              <a:rPr lang="fr-FR" smtClean="0"/>
              <a:pPr>
                <a:defRPr/>
              </a:pPr>
              <a:t>‹N°›</a:t>
            </a:fld>
            <a:endParaRPr lang="fr-FR"/>
          </a:p>
        </p:txBody>
      </p:sp>
      <p:sp>
        <p:nvSpPr>
          <p:cNvPr id="8" name="Titre 7"/>
          <p:cNvSpPr>
            <a:spLocks noGrp="1"/>
          </p:cNvSpPr>
          <p:nvPr>
            <p:ph type="title"/>
          </p:nvPr>
        </p:nvSpPr>
        <p:spPr>
          <a:xfrm>
            <a:off x="180475" y="2947085"/>
            <a:ext cx="8686800" cy="1184825"/>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pPr>
              <a:defRPr/>
            </a:pPr>
            <a:fld id="{5EBA15BB-14E3-4D1C-AC54-FC32A781ADFA}" type="datetimeFigureOut">
              <a:rPr lang="fr-FR" smtClean="0"/>
              <a:pPr>
                <a:defRPr/>
              </a:pPr>
              <a:t>04/02/2011</a:t>
            </a:fld>
            <a:endParaRPr lang="fr-FR"/>
          </a:p>
        </p:txBody>
      </p:sp>
      <p:sp>
        <p:nvSpPr>
          <p:cNvPr id="10" name="Espace réservé du pied de page 9"/>
          <p:cNvSpPr>
            <a:spLocks noGrp="1"/>
          </p:cNvSpPr>
          <p:nvPr>
            <p:ph type="ftr" sz="quarter" idx="11"/>
          </p:nvPr>
        </p:nvSpPr>
        <p:spPr/>
        <p:txBody>
          <a:bodyPr/>
          <a:lstStyle/>
          <a:p>
            <a:pPr>
              <a:defRPr/>
            </a:pPr>
            <a:endParaRPr lang="fr-FR"/>
          </a:p>
        </p:txBody>
      </p:sp>
      <p:sp>
        <p:nvSpPr>
          <p:cNvPr id="31" name="Espace réservé du numéro de diapositive 30"/>
          <p:cNvSpPr>
            <a:spLocks noGrp="1"/>
          </p:cNvSpPr>
          <p:nvPr>
            <p:ph type="sldNum" sz="quarter" idx="12"/>
          </p:nvPr>
        </p:nvSpPr>
        <p:spPr/>
        <p:txBody>
          <a:bodyPr/>
          <a:lstStyle/>
          <a:p>
            <a:pPr>
              <a:defRPr/>
            </a:pPr>
            <a:fld id="{3845C23E-FB2F-4041-B3A5-9124331816C3}" type="slidenum">
              <a:rPr lang="fr-FR" smtClean="0"/>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304800" y="5410200"/>
            <a:ext cx="8610600" cy="882650"/>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pPr>
              <a:defRPr/>
            </a:pPr>
            <a:fld id="{69347ED3-D0A9-4BD9-AE31-692A3D540C26}" type="datetimeFigureOut">
              <a:rPr lang="fr-FR" smtClean="0"/>
              <a:pPr>
                <a:defRPr/>
              </a:pPr>
              <a:t>04/02/2011</a:t>
            </a:fld>
            <a:endParaRPr lang="fr-FR"/>
          </a:p>
        </p:txBody>
      </p:sp>
      <p:sp>
        <p:nvSpPr>
          <p:cNvPr id="6" name="Espace réservé du pied de page 5"/>
          <p:cNvSpPr>
            <a:spLocks noGrp="1"/>
          </p:cNvSpPr>
          <p:nvPr>
            <p:ph type="ftr" sz="quarter" idx="11"/>
          </p:nvPr>
        </p:nvSpPr>
        <p:spPr/>
        <p:txBody>
          <a:bodyPr/>
          <a:lstStyle/>
          <a:p>
            <a:pPr>
              <a:defRPr/>
            </a:pPr>
            <a:endParaRPr lang="fr-FR"/>
          </a:p>
        </p:txBody>
      </p:sp>
      <p:sp>
        <p:nvSpPr>
          <p:cNvPr id="7" name="Espace réservé du numéro de diapositive 6"/>
          <p:cNvSpPr>
            <a:spLocks noGrp="1"/>
          </p:cNvSpPr>
          <p:nvPr>
            <p:ph type="sldNum" sz="quarter" idx="12"/>
          </p:nvPr>
        </p:nvSpPr>
        <p:spPr>
          <a:xfrm>
            <a:off x="8229600" y="6477000"/>
            <a:ext cx="762000" cy="246888"/>
          </a:xfrm>
        </p:spPr>
        <p:txBody>
          <a:bodyPr/>
          <a:lstStyle/>
          <a:p>
            <a:pPr>
              <a:defRPr/>
            </a:pPr>
            <a:fld id="{6D444674-8EAB-408C-B0AF-84E72FE16E62}" type="slidenum">
              <a:rPr lang="fr-FR" smtClean="0"/>
              <a:pPr>
                <a:defRPr/>
              </a:pPr>
              <a:t>‹N°›</a:t>
            </a:fld>
            <a:endParaRPr lang="fr-FR"/>
          </a:p>
        </p:txBody>
      </p:sp>
      <p:sp>
        <p:nvSpPr>
          <p:cNvPr id="11" name="Connecteur droit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301752" y="457200"/>
            <a:ext cx="8686800" cy="841248"/>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pPr>
              <a:defRPr/>
            </a:pPr>
            <a:fld id="{4F09ABDD-904B-4620-9B32-4648A1742408}" type="datetimeFigureOut">
              <a:rPr lang="fr-FR" smtClean="0"/>
              <a:pPr>
                <a:defRPr/>
              </a:pPr>
              <a:t>04/02/2011</a:t>
            </a:fld>
            <a:endParaRPr lang="fr-FR"/>
          </a:p>
        </p:txBody>
      </p:sp>
      <p:sp>
        <p:nvSpPr>
          <p:cNvPr id="21" name="Espace réservé du pied de page 20"/>
          <p:cNvSpPr>
            <a:spLocks noGrp="1"/>
          </p:cNvSpPr>
          <p:nvPr>
            <p:ph type="ftr" sz="quarter" idx="11"/>
          </p:nvPr>
        </p:nvSpPr>
        <p:spPr/>
        <p:txBody>
          <a:bodyPr/>
          <a:lstStyle/>
          <a:p>
            <a:pPr>
              <a:defRPr/>
            </a:pPr>
            <a:endParaRPr lang="fr-FR"/>
          </a:p>
        </p:txBody>
      </p:sp>
      <p:sp>
        <p:nvSpPr>
          <p:cNvPr id="6" name="Espace réservé du numéro de diapositive 5"/>
          <p:cNvSpPr>
            <a:spLocks noGrp="1"/>
          </p:cNvSpPr>
          <p:nvPr>
            <p:ph type="sldNum" sz="quarter" idx="12"/>
          </p:nvPr>
        </p:nvSpPr>
        <p:spPr/>
        <p:txBody>
          <a:bodyPr/>
          <a:lstStyle/>
          <a:p>
            <a:pPr>
              <a:defRPr/>
            </a:pPr>
            <a:fld id="{68E2B0ED-17A8-4BC6-833F-252403BDA9B7}" type="slidenum">
              <a:rPr lang="fr-FR" smtClean="0"/>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fld id="{71B025D6-CBFB-4A00-9473-EC45EC4709CE}" type="datetimeFigureOut">
              <a:rPr lang="fr-FR" smtClean="0"/>
              <a:pPr>
                <a:defRPr/>
              </a:pPr>
              <a:t>04/02/2011</a:t>
            </a:fld>
            <a:endParaRPr lang="fr-FR"/>
          </a:p>
        </p:txBody>
      </p:sp>
      <p:sp>
        <p:nvSpPr>
          <p:cNvPr id="24" name="Espace réservé du pied de page 23"/>
          <p:cNvSpPr>
            <a:spLocks noGrp="1"/>
          </p:cNvSpPr>
          <p:nvPr>
            <p:ph type="ftr" sz="quarter" idx="11"/>
          </p:nvPr>
        </p:nvSpPr>
        <p:spPr/>
        <p:txBody>
          <a:bodyPr/>
          <a:lstStyle/>
          <a:p>
            <a:pPr>
              <a:defRPr/>
            </a:pPr>
            <a:endParaRPr lang="fr-FR"/>
          </a:p>
        </p:txBody>
      </p:sp>
      <p:sp>
        <p:nvSpPr>
          <p:cNvPr id="7" name="Espace réservé du numéro de diapositive 6"/>
          <p:cNvSpPr>
            <a:spLocks noGrp="1"/>
          </p:cNvSpPr>
          <p:nvPr>
            <p:ph type="sldNum" sz="quarter" idx="12"/>
          </p:nvPr>
        </p:nvSpPr>
        <p:spPr/>
        <p:txBody>
          <a:bodyPr/>
          <a:lstStyle/>
          <a:p>
            <a:pPr>
              <a:defRPr/>
            </a:pPr>
            <a:fld id="{44E99334-B7C6-47EA-94CA-AED819ACF112}" type="slidenum">
              <a:rPr lang="fr-FR" smtClean="0"/>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re 11"/>
          <p:cNvSpPr>
            <a:spLocks noGrp="1"/>
          </p:cNvSpPr>
          <p:nvPr>
            <p:ph type="title"/>
          </p:nvPr>
        </p:nvSpPr>
        <p:spPr>
          <a:xfrm>
            <a:off x="457200" y="5486400"/>
            <a:ext cx="8458200" cy="520700"/>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pPr>
              <a:defRPr/>
            </a:pPr>
            <a:fld id="{47479A88-4F42-4D66-8240-D1206500E078}" type="datetimeFigureOut">
              <a:rPr lang="fr-FR" smtClean="0"/>
              <a:pPr>
                <a:defRPr/>
              </a:pPr>
              <a:t>04/02/2011</a:t>
            </a:fld>
            <a:endParaRPr lang="fr-FR"/>
          </a:p>
        </p:txBody>
      </p:sp>
      <p:sp>
        <p:nvSpPr>
          <p:cNvPr id="29" name="Espace réservé du pied de page 28"/>
          <p:cNvSpPr>
            <a:spLocks noGrp="1"/>
          </p:cNvSpPr>
          <p:nvPr>
            <p:ph type="ftr" sz="quarter" idx="11"/>
          </p:nvPr>
        </p:nvSpPr>
        <p:spPr/>
        <p:txBody>
          <a:bodyPr/>
          <a:lstStyle/>
          <a:p>
            <a:pPr>
              <a:defRPr/>
            </a:pPr>
            <a:endParaRPr lang="fr-FR"/>
          </a:p>
        </p:txBody>
      </p:sp>
      <p:sp>
        <p:nvSpPr>
          <p:cNvPr id="7" name="Espace réservé du numéro de diapositive 6"/>
          <p:cNvSpPr>
            <a:spLocks noGrp="1"/>
          </p:cNvSpPr>
          <p:nvPr>
            <p:ph type="sldNum" sz="quarter" idx="12"/>
          </p:nvPr>
        </p:nvSpPr>
        <p:spPr/>
        <p:txBody>
          <a:bodyPr/>
          <a:lstStyle/>
          <a:p>
            <a:pPr>
              <a:defRPr/>
            </a:pPr>
            <a:fld id="{6451148C-F6FC-4D02-BC59-E3397CC49C4D}" type="slidenum">
              <a:rPr lang="fr-FR" smtClean="0"/>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pPr>
              <a:defRPr/>
            </a:pPr>
            <a:fld id="{7F58732D-E2C0-47C7-AA7B-60F9C903AB0A}" type="datetimeFigureOut">
              <a:rPr lang="fr-FR" smtClean="0"/>
              <a:pPr>
                <a:defRPr/>
              </a:pPr>
              <a:t>04/02/2011</a:t>
            </a:fld>
            <a:endParaRPr lang="fr-FR"/>
          </a:p>
        </p:txBody>
      </p:sp>
      <p:sp>
        <p:nvSpPr>
          <p:cNvPr id="5" name="Espace réservé du pied de page 4"/>
          <p:cNvSpPr>
            <a:spLocks noGrp="1"/>
          </p:cNvSpPr>
          <p:nvPr>
            <p:ph type="ftr" sz="quarter" idx="11"/>
          </p:nvPr>
        </p:nvSpPr>
        <p:spPr/>
        <p:txBody>
          <a:bodyPr/>
          <a:lstStyle/>
          <a:p>
            <a:pPr>
              <a:defRPr/>
            </a:pPr>
            <a:endParaRPr lang="fr-FR"/>
          </a:p>
        </p:txBody>
      </p:sp>
      <p:sp>
        <p:nvSpPr>
          <p:cNvPr id="31" name="Espace réservé du numéro de diapositive 30"/>
          <p:cNvSpPr>
            <a:spLocks noGrp="1"/>
          </p:cNvSpPr>
          <p:nvPr>
            <p:ph type="sldNum" sz="quarter" idx="12"/>
          </p:nvPr>
        </p:nvSpPr>
        <p:spPr/>
        <p:txBody>
          <a:bodyPr/>
          <a:lstStyle/>
          <a:p>
            <a:pPr>
              <a:defRPr/>
            </a:pPr>
            <a:fld id="{B90E9044-312E-43E1-8B3F-75FCA6BC9ED0}" type="slidenum">
              <a:rPr lang="fr-FR" smtClean="0"/>
              <a:pPr>
                <a:defRPr/>
              </a:pPr>
              <a:t>‹N°›</a:t>
            </a:fld>
            <a:endParaRPr lang="fr-FR"/>
          </a:p>
        </p:txBody>
      </p:sp>
      <p:sp>
        <p:nvSpPr>
          <p:cNvPr id="17" name="Titre 16"/>
          <p:cNvSpPr>
            <a:spLocks noGrp="1"/>
          </p:cNvSpPr>
          <p:nvPr>
            <p:ph type="title"/>
          </p:nvPr>
        </p:nvSpPr>
        <p:spPr>
          <a:xfrm>
            <a:off x="381000" y="4993760"/>
            <a:ext cx="5867400" cy="522288"/>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Espace réservé du texte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fld id="{038AD8CD-8ECF-4494-AEA8-EBCB1D7C1F96}" type="datetimeFigureOut">
              <a:rPr lang="fr-FR" smtClean="0"/>
              <a:pPr>
                <a:defRPr/>
              </a:pPr>
              <a:t>04/02/2011</a:t>
            </a:fld>
            <a:endParaRPr lang="fr-FR"/>
          </a:p>
        </p:txBody>
      </p:sp>
      <p:sp>
        <p:nvSpPr>
          <p:cNvPr id="28" name="Espace réservé du pied de page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fr-FR"/>
          </a:p>
        </p:txBody>
      </p:sp>
      <p:sp>
        <p:nvSpPr>
          <p:cNvPr id="5" name="Espace réservé du numéro de diapositive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3F766D5B-07C7-4509-A347-7B13982A0B4D}" type="slidenum">
              <a:rPr lang="fr-FR" smtClean="0"/>
              <a:pPr>
                <a:defRPr/>
              </a:pPr>
              <a:t>‹N°›</a:t>
            </a:fld>
            <a:endParaRPr lang="fr-FR"/>
          </a:p>
        </p:txBody>
      </p:sp>
      <p:sp>
        <p:nvSpPr>
          <p:cNvPr id="10" name="Espace réservé du titre 9"/>
          <p:cNvSpPr>
            <a:spLocks noGrp="1"/>
          </p:cNvSpPr>
          <p:nvPr>
            <p:ph type="title"/>
          </p:nvPr>
        </p:nvSpPr>
        <p:spPr>
          <a:xfrm>
            <a:off x="304800" y="457200"/>
            <a:ext cx="8686800" cy="838200"/>
          </a:xfrm>
          <a:prstGeom prst="rect">
            <a:avLst/>
          </a:prstGeom>
        </p:spPr>
        <p:txBody>
          <a:bodyPr vert="horz"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necteur droit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929" r:id="rId1"/>
    <p:sldLayoutId id="2147483930" r:id="rId2"/>
    <p:sldLayoutId id="2147483931" r:id="rId3"/>
    <p:sldLayoutId id="2147483932" r:id="rId4"/>
    <p:sldLayoutId id="2147483933" r:id="rId5"/>
    <p:sldLayoutId id="2147483934" r:id="rId6"/>
    <p:sldLayoutId id="2147483935" r:id="rId7"/>
    <p:sldLayoutId id="2147483936" r:id="rId8"/>
    <p:sldLayoutId id="2147483937" r:id="rId9"/>
    <p:sldLayoutId id="2147483938" r:id="rId10"/>
    <p:sldLayoutId id="214748393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71472" y="2500306"/>
            <a:ext cx="7851648" cy="111442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fr-FR" sz="540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LES MARCHES PUBLICS</a:t>
            </a:r>
            <a:endParaRPr lang="fr-FR" sz="540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123" name="Sous-titre 2"/>
          <p:cNvSpPr>
            <a:spLocks noGrp="1"/>
          </p:cNvSpPr>
          <p:nvPr>
            <p:ph type="subTitle" idx="1"/>
          </p:nvPr>
        </p:nvSpPr>
        <p:spPr>
          <a:xfrm>
            <a:off x="142844" y="4319606"/>
            <a:ext cx="3929090" cy="1466848"/>
          </a:xfrm>
        </p:spPr>
        <p:txBody>
          <a:bodyPr/>
          <a:lstStyle/>
          <a:p>
            <a:pPr marR="0" algn="l" eaLnBrk="1" hangingPunct="1"/>
            <a:r>
              <a:rPr lang="fr-FR" sz="2000" b="1" smtClean="0"/>
              <a:t>Réalisés </a:t>
            </a:r>
            <a:r>
              <a:rPr lang="fr-FR" sz="2000" b="1" smtClean="0"/>
              <a:t>et </a:t>
            </a:r>
            <a:r>
              <a:rPr lang="fr-FR" sz="2000" b="1" smtClean="0"/>
              <a:t>soutenus </a:t>
            </a:r>
            <a:r>
              <a:rPr lang="fr-FR" sz="2000" b="1" dirty="0" smtClean="0"/>
              <a:t>par:</a:t>
            </a:r>
          </a:p>
          <a:p>
            <a:pPr marR="0" algn="l" eaLnBrk="1" hangingPunct="1"/>
            <a:r>
              <a:rPr lang="fr-FR" sz="2000" b="1" dirty="0" smtClean="0"/>
              <a:t>	M. Ahmed Tarik ADNANI</a:t>
            </a:r>
          </a:p>
          <a:p>
            <a:pPr marR="0" algn="l" eaLnBrk="1" hangingPunct="1"/>
            <a:r>
              <a:rPr lang="fr-FR" sz="2000" b="1" dirty="0" smtClean="0"/>
              <a:t>	Mlle Amal ERRAZIQI</a:t>
            </a:r>
          </a:p>
        </p:txBody>
      </p:sp>
      <p:sp>
        <p:nvSpPr>
          <p:cNvPr id="4" name="Sous-titre 2"/>
          <p:cNvSpPr txBox="1">
            <a:spLocks/>
          </p:cNvSpPr>
          <p:nvPr/>
        </p:nvSpPr>
        <p:spPr bwMode="auto">
          <a:xfrm>
            <a:off x="357158" y="3857628"/>
            <a:ext cx="4214842" cy="1752600"/>
          </a:xfrm>
          <a:prstGeom prst="rect">
            <a:avLst/>
          </a:prstGeom>
          <a:noFill/>
          <a:ln w="9525">
            <a:noFill/>
            <a:miter lim="800000"/>
            <a:headEnd/>
            <a:tailEnd/>
          </a:ln>
        </p:spPr>
        <p:txBody>
          <a:bodyPr vert="horz" wrap="square" lIns="0" tIns="45720" rIns="18288" bIns="45720" numCol="1" anchor="t" anchorCtr="0" compatLnSpc="1">
            <a:prstTxWarp prst="textNoShape">
              <a:avLst/>
            </a:prstTxWarp>
          </a:bodyPr>
          <a:lstStyle/>
          <a:p>
            <a:pPr marL="0" marR="0" lvl="0" indent="0" algn="r" defTabSz="914400" rtl="0" eaLnBrk="1" fontAlgn="base" latinLnBrk="0" hangingPunct="1">
              <a:lnSpc>
                <a:spcPct val="100000"/>
              </a:lnSpc>
              <a:spcBef>
                <a:spcPct val="20000"/>
              </a:spcBef>
              <a:spcAft>
                <a:spcPct val="0"/>
              </a:spcAft>
              <a:buClr>
                <a:srgbClr val="0BD0D9"/>
              </a:buClr>
              <a:buSzPct val="95000"/>
              <a:buFont typeface="Wingdings 2" pitchFamily="18" charset="2"/>
              <a:buNone/>
              <a:tabLst/>
              <a:defRPr/>
            </a:pPr>
            <a:endParaRPr kumimoji="0" lang="fr-FR" sz="2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Titre 1"/>
          <p:cNvSpPr txBox="1">
            <a:spLocks/>
          </p:cNvSpPr>
          <p:nvPr/>
        </p:nvSpPr>
        <p:spPr bwMode="auto">
          <a:xfrm>
            <a:off x="1285852" y="500042"/>
            <a:ext cx="6643734" cy="1000132"/>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vert="horz" wrap="square" lIns="0" tIns="0" rIns="18288" bIns="0" numCol="1" anchor="b" anchorCtr="0" compatLnSpc="1">
            <a:prstTxWarp prst="textNoShape">
              <a:avLst/>
            </a:prstTxWarp>
            <a:normAutofit fontScale="475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5600" b="1" dirty="0" smtClean="0">
                <a:solidFill>
                  <a:srgbClr val="FFC000"/>
                </a:solidFill>
                <a:effectLst>
                  <a:outerShdw blurRad="38100" dist="25400" dir="5400000" algn="tl" rotWithShape="0">
                    <a:srgbClr val="000000">
                      <a:alpha val="43000"/>
                    </a:srgbClr>
                  </a:outerShdw>
                </a:effectLst>
                <a:latin typeface="+mj-lt"/>
                <a:ea typeface="+mj-ea"/>
                <a:cs typeface="+mj-cs"/>
              </a:rPr>
              <a:t>ESMA</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rgbClr val="FFC000"/>
                </a:solidFill>
                <a:effectLst>
                  <a:outerShdw blurRad="38100" dist="25400" dir="5400000" algn="tl" rotWithShape="0">
                    <a:srgbClr val="000000">
                      <a:alpha val="43000"/>
                    </a:srgbClr>
                  </a:outerShdw>
                </a:effectLst>
                <a:uLnTx/>
                <a:uFillTx/>
                <a:latin typeface="+mj-lt"/>
                <a:ea typeface="+mj-ea"/>
                <a:cs typeface="+mj-cs"/>
              </a:rPr>
              <a:t>Ecole</a:t>
            </a:r>
            <a:r>
              <a:rPr kumimoji="0" lang="fr-FR" sz="5600" b="1" i="0" u="none" strike="noStrike" kern="1200" cap="none" spc="0" normalizeH="0" noProof="0" dirty="0" smtClean="0">
                <a:ln>
                  <a:noFill/>
                </a:ln>
                <a:solidFill>
                  <a:srgbClr val="FFC000"/>
                </a:solidFill>
                <a:effectLst>
                  <a:outerShdw blurRad="38100" dist="25400" dir="5400000" algn="tl" rotWithShape="0">
                    <a:srgbClr val="000000">
                      <a:alpha val="43000"/>
                    </a:srgbClr>
                  </a:outerShdw>
                </a:effectLst>
                <a:uLnTx/>
                <a:uFillTx/>
                <a:latin typeface="+mj-lt"/>
                <a:ea typeface="+mj-ea"/>
                <a:cs typeface="+mj-cs"/>
              </a:rPr>
              <a:t> supérieure de Management appliqué</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noProof="0" dirty="0" smtClean="0">
                <a:ln>
                  <a:noFill/>
                </a:ln>
                <a:solidFill>
                  <a:srgbClr val="FFC000"/>
                </a:solidFill>
                <a:effectLst>
                  <a:outerShdw blurRad="38100" dist="25400" dir="5400000" algn="tl" rotWithShape="0">
                    <a:srgbClr val="000000">
                      <a:alpha val="43000"/>
                    </a:srgbClr>
                  </a:outerShdw>
                </a:effectLst>
                <a:uLnTx/>
                <a:uFillTx/>
                <a:latin typeface="+mj-lt"/>
                <a:ea typeface="+mj-ea"/>
                <a:cs typeface="+mj-cs"/>
              </a:rPr>
              <a:t>GAE4</a:t>
            </a:r>
            <a:endParaRPr kumimoji="0" lang="fr-FR" sz="5600" b="1" i="0" u="none" strike="noStrike" kern="1200" cap="none" spc="0" normalizeH="0" baseline="0" noProof="0" dirty="0">
              <a:ln>
                <a:noFill/>
              </a:ln>
              <a:solidFill>
                <a:srgbClr val="FFC000"/>
              </a:solidFill>
              <a:effectLst>
                <a:outerShdw blurRad="38100" dist="25400" dir="5400000" algn="tl" rotWithShape="0">
                  <a:srgbClr val="000000">
                    <a:alpha val="43000"/>
                  </a:srgbClr>
                </a:outerShdw>
              </a:effectLst>
              <a:uLnTx/>
              <a:uFillTx/>
              <a:latin typeface="+mj-lt"/>
              <a:ea typeface="+mj-ea"/>
              <a:cs typeface="+mj-cs"/>
            </a:endParaRPr>
          </a:p>
        </p:txBody>
      </p:sp>
      <p:sp>
        <p:nvSpPr>
          <p:cNvPr id="6" name="Sous-titre 2"/>
          <p:cNvSpPr txBox="1">
            <a:spLocks/>
          </p:cNvSpPr>
          <p:nvPr/>
        </p:nvSpPr>
        <p:spPr bwMode="auto">
          <a:xfrm>
            <a:off x="5072066" y="5357826"/>
            <a:ext cx="3714776" cy="1214446"/>
          </a:xfrm>
          <a:prstGeom prst="rect">
            <a:avLst/>
          </a:prstGeom>
          <a:noFill/>
          <a:ln w="9525">
            <a:noFill/>
            <a:miter lim="800000"/>
            <a:headEnd/>
            <a:tailEnd/>
          </a:ln>
        </p:spPr>
        <p:txBody>
          <a:bodyPr vert="horz" wrap="square" lIns="0" tIns="45720" rIns="18288" bIns="45720" numCol="1" anchor="t" anchorCtr="0" compatLnSpc="1">
            <a:prstTxWarp prst="textNoShape">
              <a:avLst/>
            </a:prstTxWarp>
          </a:bodyPr>
          <a:lstStyle/>
          <a:p>
            <a:pPr lvl="0" defTabSz="914400" latinLnBrk="0">
              <a:lnSpc>
                <a:spcPct val="100000"/>
              </a:lnSpc>
              <a:spcBef>
                <a:spcPct val="20000"/>
              </a:spcBef>
              <a:buClr>
                <a:srgbClr val="0BD0D9"/>
              </a:buClr>
              <a:buSzPct val="95000"/>
              <a:tabLst/>
              <a:defRPr/>
            </a:pPr>
            <a:r>
              <a:rPr lang="fr-FR" sz="2000" dirty="0" smtClean="0">
                <a:latin typeface="+mn-lt"/>
                <a:cs typeface="+mn-cs"/>
              </a:rPr>
              <a:t>Niveau : GAE4</a:t>
            </a:r>
          </a:p>
          <a:p>
            <a:pPr lvl="0" defTabSz="914400" latinLnBrk="0">
              <a:lnSpc>
                <a:spcPct val="100000"/>
              </a:lnSpc>
              <a:spcBef>
                <a:spcPct val="20000"/>
              </a:spcBef>
              <a:buClr>
                <a:srgbClr val="0BD0D9"/>
              </a:buClr>
              <a:buSzPct val="95000"/>
              <a:tabLst/>
              <a:defRPr/>
            </a:pPr>
            <a:r>
              <a:rPr lang="fr-FR" sz="2000" dirty="0" smtClean="0">
                <a:latin typeface="+mn-lt"/>
                <a:cs typeface="+mn-cs"/>
              </a:rPr>
              <a:t>Année universitaire : 2010/2011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268760"/>
            <a:ext cx="8229600" cy="2880320"/>
          </a:xfrm>
        </p:spPr>
        <p:txBody>
          <a:bodyPr>
            <a:normAutofit/>
          </a:bodyPr>
          <a:lstStyle/>
          <a:p>
            <a:pPr algn="ctr"/>
            <a:r>
              <a:rPr lang="fr-FR" b="1"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Partie II : Mode et procédure de passation des marchés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282" y="285736"/>
            <a:ext cx="8786874" cy="1143000"/>
          </a:xfrm>
        </p:spPr>
        <p:txBody>
          <a:bodyPr>
            <a:normAutofit fontScale="90000"/>
          </a:bodyPr>
          <a:lstStyle/>
          <a:p>
            <a:r>
              <a:rPr lang="fr-FR" b="1" i="1" u="sng" dirty="0" smtClean="0"/>
              <a:t>Chapitre 1 : Marchés sur appel d'offres</a:t>
            </a:r>
            <a:endParaRPr lang="fr-FR" dirty="0"/>
          </a:p>
        </p:txBody>
      </p:sp>
      <p:sp>
        <p:nvSpPr>
          <p:cNvPr id="3" name="Espace réservé du contenu 2"/>
          <p:cNvSpPr>
            <a:spLocks noGrp="1"/>
          </p:cNvSpPr>
          <p:nvPr>
            <p:ph idx="1"/>
          </p:nvPr>
        </p:nvSpPr>
        <p:spPr>
          <a:xfrm>
            <a:off x="500034" y="1714488"/>
            <a:ext cx="8229600" cy="4214842"/>
          </a:xfrm>
        </p:spPr>
        <p:txBody>
          <a:bodyPr>
            <a:normAutofit/>
          </a:bodyPr>
          <a:lstStyle/>
          <a:p>
            <a:pPr>
              <a:buNone/>
            </a:pPr>
            <a:r>
              <a:rPr lang="fr-FR" dirty="0" smtClean="0"/>
              <a:t>L'appel d'offres peut être ouvert ou restreint, il est dit "ouvert" lorsque tout candidat peut obtenir le dossier de consultation et présenter sa candidature, il est dit "restreint" lorsque seuls peuvent remettre des offres les candidats que le maître d'ouvrage a décidé de consulter.</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00034" y="1714488"/>
            <a:ext cx="8229600" cy="4389437"/>
          </a:xfrm>
        </p:spPr>
        <p:txBody>
          <a:bodyPr/>
          <a:lstStyle/>
          <a:p>
            <a:r>
              <a:rPr lang="fr-FR" dirty="0" smtClean="0"/>
              <a:t>L'appel d'offres est dit " avec présélection " lorsque seuls sont autorisés à présenter des offres, après avis d'une commission d'admission, les candidats présentant les capacités suffisantes, notamment au point de vue technique et financier</a:t>
            </a:r>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428604"/>
            <a:ext cx="8686800" cy="838200"/>
          </a:xfrm>
        </p:spPr>
        <p:txBody>
          <a:bodyPr>
            <a:normAutofit/>
          </a:bodyPr>
          <a:lstStyle/>
          <a:p>
            <a:r>
              <a:rPr lang="fr-FR" b="1" i="1" u="sng" dirty="0" smtClean="0"/>
              <a:t>Chapitre 2 : Marchés sur concours</a:t>
            </a:r>
            <a:endParaRPr lang="fr-FR" dirty="0"/>
          </a:p>
        </p:txBody>
      </p:sp>
      <p:sp>
        <p:nvSpPr>
          <p:cNvPr id="3" name="Espace réservé du contenu 2"/>
          <p:cNvSpPr>
            <a:spLocks noGrp="1"/>
          </p:cNvSpPr>
          <p:nvPr>
            <p:ph idx="1"/>
          </p:nvPr>
        </p:nvSpPr>
        <p:spPr/>
        <p:txBody>
          <a:bodyPr>
            <a:normAutofit/>
          </a:bodyPr>
          <a:lstStyle/>
          <a:p>
            <a:pPr>
              <a:buNone/>
            </a:pPr>
            <a:r>
              <a:rPr lang="fr-FR" dirty="0" smtClean="0"/>
              <a:t>		Lorsque des motifs d'ordre technique, esthétique ou financier justifient des recherches particulières, il peut être passé un marché sur concours.</a:t>
            </a:r>
          </a:p>
          <a:p>
            <a:pPr>
              <a:buNone/>
            </a:pPr>
            <a:r>
              <a:rPr lang="fr-FR" dirty="0" smtClean="0"/>
              <a:t>Le concours peut porter sur :</a:t>
            </a:r>
          </a:p>
          <a:p>
            <a:pPr>
              <a:buNone/>
            </a:pPr>
            <a:r>
              <a:rPr lang="fr-FR" dirty="0" smtClean="0"/>
              <a:t>	</a:t>
            </a:r>
            <a:endParaRPr lang="fr-FR" dirty="0"/>
          </a:p>
        </p:txBody>
      </p:sp>
      <p:sp>
        <p:nvSpPr>
          <p:cNvPr id="5" name="Rogner et arrondir un rectangle à un seul coin 4"/>
          <p:cNvSpPr/>
          <p:nvPr/>
        </p:nvSpPr>
        <p:spPr>
          <a:xfrm>
            <a:off x="323528" y="4437112"/>
            <a:ext cx="2664296" cy="1512168"/>
          </a:xfrm>
          <a:prstGeom prst="snip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tx1"/>
                </a:solidFill>
              </a:rPr>
              <a:t>A :</a:t>
            </a:r>
          </a:p>
          <a:p>
            <a:pPr algn="ctr"/>
            <a:r>
              <a:rPr lang="fr-FR" sz="2000" dirty="0" smtClean="0">
                <a:solidFill>
                  <a:schemeClr val="tx2"/>
                </a:solidFill>
              </a:rPr>
              <a:t>soit sur l'établissement d'un projet</a:t>
            </a:r>
          </a:p>
        </p:txBody>
      </p:sp>
      <p:sp>
        <p:nvSpPr>
          <p:cNvPr id="6" name="Rogner et arrondir un rectangle à un seul coin 5"/>
          <p:cNvSpPr/>
          <p:nvPr/>
        </p:nvSpPr>
        <p:spPr>
          <a:xfrm>
            <a:off x="3059832" y="4653136"/>
            <a:ext cx="2664296" cy="1512168"/>
          </a:xfrm>
          <a:prstGeom prst="snip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tx1"/>
                </a:solidFill>
              </a:rPr>
              <a:t>B:</a:t>
            </a:r>
          </a:p>
          <a:p>
            <a:pPr algn="ctr"/>
            <a:r>
              <a:rPr lang="fr-FR" sz="2000" dirty="0" smtClean="0">
                <a:solidFill>
                  <a:schemeClr val="tx2"/>
                </a:solidFill>
              </a:rPr>
              <a:t>soit sur l'exécution d'un projet préalablement établi</a:t>
            </a:r>
          </a:p>
        </p:txBody>
      </p:sp>
      <p:sp>
        <p:nvSpPr>
          <p:cNvPr id="7" name="Rogner et arrondir un rectangle à un seul coin 6"/>
          <p:cNvSpPr/>
          <p:nvPr/>
        </p:nvSpPr>
        <p:spPr>
          <a:xfrm>
            <a:off x="5796136" y="4869160"/>
            <a:ext cx="2952328" cy="1584176"/>
          </a:xfrm>
          <a:prstGeom prst="snip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tx1"/>
                </a:solidFill>
              </a:rPr>
              <a:t>C:</a:t>
            </a:r>
          </a:p>
          <a:p>
            <a:pPr algn="ctr"/>
            <a:r>
              <a:rPr lang="fr-FR" sz="2000" dirty="0" smtClean="0">
                <a:solidFill>
                  <a:schemeClr val="tx2"/>
                </a:solidFill>
              </a:rPr>
              <a:t>soit à la fois sur l'établissement d'un projet et son exécution</a:t>
            </a:r>
          </a:p>
          <a:p>
            <a:pPr algn="ctr"/>
            <a:endParaRPr lang="fr-F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214290"/>
            <a:ext cx="8229600" cy="1143000"/>
          </a:xfrm>
        </p:spPr>
        <p:txBody>
          <a:bodyPr>
            <a:normAutofit/>
          </a:bodyPr>
          <a:lstStyle/>
          <a:p>
            <a:r>
              <a:rPr lang="fr-FR" b="1" i="1" u="sng" dirty="0" smtClean="0"/>
              <a:t>Chapitre 3 : Marchés négociés</a:t>
            </a:r>
            <a:endParaRPr lang="fr-FR" dirty="0"/>
          </a:p>
        </p:txBody>
      </p:sp>
      <p:sp>
        <p:nvSpPr>
          <p:cNvPr id="3" name="Espace réservé du contenu 2"/>
          <p:cNvSpPr>
            <a:spLocks noGrp="1"/>
          </p:cNvSpPr>
          <p:nvPr>
            <p:ph idx="1"/>
          </p:nvPr>
        </p:nvSpPr>
        <p:spPr/>
        <p:txBody>
          <a:bodyPr>
            <a:normAutofit fontScale="92500" lnSpcReduction="20000"/>
          </a:bodyPr>
          <a:lstStyle/>
          <a:p>
            <a:pPr>
              <a:buNone/>
            </a:pPr>
            <a:r>
              <a:rPr lang="fr-FR" dirty="0" smtClean="0"/>
              <a:t>		Le marché est dit négocié lorsque le maître d'ouvrage engage librement les discussions qui lui paraissent utiles avec le ou les candidats de son choix et attribue le marché au candidat qu'il a retenu dans les conditions fixées par la présente section.</a:t>
            </a:r>
          </a:p>
          <a:p>
            <a:endParaRPr lang="fr-FR" dirty="0" smtClean="0"/>
          </a:p>
          <a:p>
            <a:pPr>
              <a:buNone/>
            </a:pPr>
            <a:r>
              <a:rPr lang="fr-FR" dirty="0" smtClean="0"/>
              <a:t>		Les marchés négociés sont soumis, dans toute la mesure du possible et par tous les moyens appropriés, à la publicité préalable et à la concurrence.</a:t>
            </a:r>
          </a:p>
          <a:p>
            <a:endParaRPr lang="fr-F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282" y="428604"/>
            <a:ext cx="8786842" cy="838200"/>
          </a:xfrm>
        </p:spPr>
        <p:txBody>
          <a:bodyPr>
            <a:normAutofit/>
          </a:bodyPr>
          <a:lstStyle/>
          <a:p>
            <a:r>
              <a:rPr lang="fr-FR" b="1" i="1" u="sng" dirty="0" smtClean="0"/>
              <a:t>Chapitre 4 : Approbation des marchés</a:t>
            </a:r>
            <a:endParaRPr lang="fr-FR" dirty="0"/>
          </a:p>
        </p:txBody>
      </p:sp>
      <p:sp>
        <p:nvSpPr>
          <p:cNvPr id="3" name="Espace réservé du contenu 2"/>
          <p:cNvSpPr>
            <a:spLocks noGrp="1"/>
          </p:cNvSpPr>
          <p:nvPr>
            <p:ph idx="1"/>
          </p:nvPr>
        </p:nvSpPr>
        <p:spPr/>
        <p:txBody>
          <a:bodyPr/>
          <a:lstStyle/>
          <a:p>
            <a:pPr>
              <a:buNone/>
            </a:pPr>
            <a:r>
              <a:rPr lang="fr-FR" dirty="0" smtClean="0"/>
              <a:t>		Les marchés de travaux, fournitures ou services ne sont valables et définitifs qu'après leur approbation par l'autorité compétente.</a:t>
            </a:r>
          </a:p>
          <a:p>
            <a:pPr>
              <a:buNone/>
            </a:pPr>
            <a:r>
              <a:rPr lang="fr-FR" dirty="0" smtClean="0"/>
              <a:t>		L'approbation des marchés doit intervenir avant tout commencement d'exécution des prestations objet desdits marchés à l'exception du cas prévu .</a:t>
            </a:r>
          </a:p>
          <a:p>
            <a:endParaRPr lang="fr-F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3140968"/>
            <a:ext cx="8640960" cy="1143000"/>
          </a:xfrm>
        </p:spPr>
        <p:txBody>
          <a:bodyPr>
            <a:normAutofit fontScale="90000"/>
          </a:bodyPr>
          <a:lstStyle/>
          <a:p>
            <a:pPr algn="ctr"/>
            <a:r>
              <a:rPr lang="fr-FR" b="1"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Partie III : Les principes fondamentaux de la réglementation marocaine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500042"/>
            <a:ext cx="8229600" cy="5824559"/>
          </a:xfrm>
        </p:spPr>
        <p:txBody>
          <a:bodyPr/>
          <a:lstStyle/>
          <a:p>
            <a:r>
              <a:rPr lang="fr-FR" dirty="0" smtClean="0"/>
              <a:t>Des principes consacrés par la réforme de 1998 et renforcés par celle de 2007 :</a:t>
            </a:r>
            <a:endParaRPr lang="fr-FR" dirty="0"/>
          </a:p>
        </p:txBody>
      </p:sp>
      <p:sp>
        <p:nvSpPr>
          <p:cNvPr id="4" name="Rectangle à coins arrondis 3"/>
          <p:cNvSpPr/>
          <p:nvPr/>
        </p:nvSpPr>
        <p:spPr>
          <a:xfrm>
            <a:off x="899592" y="1844824"/>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lvl="0" algn="ct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1-) La </a:t>
            </a:r>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transparence de la passation des marchés et la lutte contre la fraude et la corruption</a:t>
            </a: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Rectangle à coins arrondis 4"/>
          <p:cNvSpPr/>
          <p:nvPr/>
        </p:nvSpPr>
        <p:spPr>
          <a:xfrm>
            <a:off x="899592" y="3212976"/>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lvl="0"/>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2-) </a:t>
            </a:r>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L’égalité de traitement et des garanties des </a:t>
            </a: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droits</a:t>
            </a:r>
            <a:b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des </a:t>
            </a:r>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concurrents </a:t>
            </a:r>
          </a:p>
          <a:p>
            <a:pPr algn="ctr"/>
            <a:endPar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Rectangle à coins arrondis 5"/>
          <p:cNvSpPr/>
          <p:nvPr/>
        </p:nvSpPr>
        <p:spPr>
          <a:xfrm>
            <a:off x="899592" y="4725144"/>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a:t>
            </a: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
            </a:r>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Le recours à la concurrence et l’amélioration </a:t>
            </a: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de</a:t>
            </a:r>
            <a:b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l’efficacité </a:t>
            </a:r>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de </a:t>
            </a: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la dépense </a:t>
            </a:r>
            <a:endPar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lvl="0"/>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755576" y="1412776"/>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lvl="0"/>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4-) </a:t>
            </a:r>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La simplification et clarification des procédures</a:t>
            </a: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Rectangle à coins arrondis 5"/>
          <p:cNvSpPr/>
          <p:nvPr/>
        </p:nvSpPr>
        <p:spPr>
          <a:xfrm>
            <a:off x="755576" y="2996952"/>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5-</a:t>
            </a:r>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La concurrence en matière des marchés publics</a:t>
            </a: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Rectangle à coins arrondis 6"/>
          <p:cNvSpPr/>
          <p:nvPr/>
        </p:nvSpPr>
        <p:spPr>
          <a:xfrm>
            <a:off x="785786" y="4714884"/>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lvl="0"/>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6-</a:t>
            </a:r>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La gouvernance des commandes publiques et </a:t>
            </a: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lutte</a:t>
            </a:r>
            <a:b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contre </a:t>
            </a:r>
            <a:r>
              <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la fraude et la </a:t>
            </a:r>
            <a:r>
              <a:rPr lang="fr-FR" b="1" cap="all" dirty="0" smtClean="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corruption</a:t>
            </a:r>
            <a:endParaRPr lang="fr-FR" b="1" cap="all" dirty="0">
              <a:ln/>
              <a:solidFill>
                <a:schemeClr val="tx1">
                  <a:lumMod val="95000"/>
                  <a:lumOff val="5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eaLnBrk="1" hangingPunct="1"/>
            <a:r>
              <a:rPr lang="fr-FR" b="1" dirty="0" smtClean="0"/>
              <a:t>CONCLUSION</a:t>
            </a:r>
          </a:p>
        </p:txBody>
      </p:sp>
      <p:sp>
        <p:nvSpPr>
          <p:cNvPr id="3" name="Espace réservé du contenu 2"/>
          <p:cNvSpPr>
            <a:spLocks noGrp="1"/>
          </p:cNvSpPr>
          <p:nvPr>
            <p:ph idx="1"/>
          </p:nvPr>
        </p:nvSpPr>
        <p:spPr/>
        <p:txBody>
          <a:bodyPr>
            <a:normAutofit fontScale="92500" lnSpcReduction="20000"/>
          </a:bodyPr>
          <a:lstStyle/>
          <a:p>
            <a:pPr>
              <a:buNone/>
            </a:pPr>
            <a:r>
              <a:rPr lang="fr-FR" dirty="0" smtClean="0"/>
              <a:t>		Le système de gestion, de passation et du contrôle des marchés publics au Maroc a connu une véritable évolution vers le progrès avec l'arrivée de la nouvelle réforme de la réglementation.</a:t>
            </a:r>
          </a:p>
          <a:p>
            <a:pPr>
              <a:buNone/>
            </a:pPr>
            <a:r>
              <a:rPr lang="fr-FR" dirty="0" smtClean="0"/>
              <a:t>		La réforme de la réglementation sur la passation des marchés de l'État s'inscrit dans le cadre des grands chantiers de réformes visant l'adaptation de l'Administration publique aux changements en cours et des engagements du Maroc vis-à-vis de ses partenaires</a:t>
            </a:r>
          </a:p>
          <a:p>
            <a:pPr>
              <a:buNone/>
            </a:pPr>
            <a:endParaRPr lang="fr-F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285728"/>
            <a:ext cx="8229600" cy="1143000"/>
          </a:xfrm>
        </p:spPr>
        <p:txBody>
          <a:bodyPr>
            <a:normAutofit/>
          </a:bodyPr>
          <a:lstStyle/>
          <a:p>
            <a:pPr algn="ctr" eaLnBrk="1" fontAlgn="auto" hangingPunct="1">
              <a:spcAft>
                <a:spcPts val="0"/>
              </a:spcAft>
              <a:defRPr/>
            </a:pPr>
            <a:r>
              <a:rPr lang="fr-FR" b="1" cap="all" dirty="0" smtClean="0"/>
              <a:t>sommaire</a:t>
            </a:r>
            <a:endParaRPr lang="fr-FR" dirty="0"/>
          </a:p>
        </p:txBody>
      </p:sp>
      <p:sp>
        <p:nvSpPr>
          <p:cNvPr id="3" name="Espace réservé du contenu 2"/>
          <p:cNvSpPr>
            <a:spLocks noGrp="1"/>
          </p:cNvSpPr>
          <p:nvPr>
            <p:ph idx="1"/>
          </p:nvPr>
        </p:nvSpPr>
        <p:spPr>
          <a:xfrm>
            <a:off x="457200" y="1643050"/>
            <a:ext cx="8686800" cy="4786346"/>
          </a:xfrm>
        </p:spPr>
        <p:txBody>
          <a:bodyPr>
            <a:normAutofit fontScale="62500" lnSpcReduction="20000"/>
          </a:bodyPr>
          <a:lstStyle/>
          <a:p>
            <a:pPr marL="274320" indent="-274320" eaLnBrk="1" fontAlgn="auto" hangingPunct="1">
              <a:spcAft>
                <a:spcPts val="0"/>
              </a:spcAft>
              <a:buClr>
                <a:schemeClr val="accent3"/>
              </a:buClr>
              <a:buFont typeface="Wingdings 2"/>
              <a:buNone/>
              <a:defRPr/>
            </a:pPr>
            <a:r>
              <a:rPr lang="fr-FR" dirty="0" smtClean="0"/>
              <a:t>INTRODUCTION</a:t>
            </a:r>
            <a:endParaRPr lang="fr-FR" b="1" cap="all" dirty="0" smtClean="0"/>
          </a:p>
          <a:p>
            <a:pPr marL="274320" indent="-274320" eaLnBrk="1" fontAlgn="auto" hangingPunct="1">
              <a:spcAft>
                <a:spcPts val="0"/>
              </a:spcAft>
              <a:buClr>
                <a:schemeClr val="accent3"/>
              </a:buClr>
              <a:buFont typeface="Wingdings 2"/>
              <a:buNone/>
              <a:defRPr/>
            </a:pPr>
            <a:endParaRPr lang="fr-FR" dirty="0" smtClean="0"/>
          </a:p>
          <a:p>
            <a:pPr marL="274320" indent="-274320" eaLnBrk="1" fontAlgn="auto" hangingPunct="1">
              <a:spcAft>
                <a:spcPts val="0"/>
              </a:spcAft>
              <a:buClr>
                <a:schemeClr val="accent3"/>
              </a:buClr>
              <a:buFont typeface="Wingdings 2"/>
              <a:buNone/>
              <a:defRPr/>
            </a:pPr>
            <a:r>
              <a:rPr lang="fr-FR" b="1" u="sng" dirty="0" smtClean="0"/>
              <a:t>PARTIE I </a:t>
            </a:r>
            <a:r>
              <a:rPr lang="fr-FR" b="1" dirty="0" smtClean="0"/>
              <a:t>       : </a:t>
            </a:r>
            <a:r>
              <a:rPr lang="fr-FR" dirty="0" smtClean="0"/>
              <a:t>Disposition générales et prix de marché</a:t>
            </a:r>
            <a:r>
              <a:rPr lang="fr-FR" b="1" dirty="0" smtClean="0"/>
              <a:t> </a:t>
            </a:r>
            <a:endParaRPr lang="fr-FR" dirty="0" smtClean="0"/>
          </a:p>
          <a:p>
            <a:pPr marL="274320" indent="-274320" eaLnBrk="1" fontAlgn="auto" hangingPunct="1">
              <a:spcAft>
                <a:spcPts val="0"/>
              </a:spcAft>
              <a:buClr>
                <a:schemeClr val="accent3"/>
              </a:buClr>
              <a:buFont typeface="Wingdings 2"/>
              <a:buChar char=""/>
              <a:defRPr/>
            </a:pPr>
            <a:r>
              <a:rPr lang="fr-FR" dirty="0" smtClean="0"/>
              <a:t>Chapitre 1 : Disposition générales</a:t>
            </a:r>
          </a:p>
          <a:p>
            <a:pPr marL="274320" indent="-274320" eaLnBrk="1" fontAlgn="auto" hangingPunct="1">
              <a:spcAft>
                <a:spcPts val="0"/>
              </a:spcAft>
              <a:buClr>
                <a:schemeClr val="accent3"/>
              </a:buClr>
              <a:buFont typeface="Wingdings 2"/>
              <a:buChar char=""/>
              <a:defRPr/>
            </a:pPr>
            <a:r>
              <a:rPr lang="fr-FR" dirty="0" smtClean="0"/>
              <a:t>Chapitre 2 : les prix de marché</a:t>
            </a:r>
          </a:p>
          <a:p>
            <a:pPr marL="274320" indent="-274320" eaLnBrk="1" fontAlgn="auto" hangingPunct="1">
              <a:spcAft>
                <a:spcPts val="0"/>
              </a:spcAft>
              <a:buClr>
                <a:schemeClr val="accent3"/>
              </a:buClr>
              <a:buFont typeface="Wingdings 2"/>
              <a:buNone/>
              <a:defRPr/>
            </a:pPr>
            <a:endParaRPr lang="fr-FR" dirty="0" smtClean="0"/>
          </a:p>
          <a:p>
            <a:pPr marL="274320" indent="-274320" eaLnBrk="1" fontAlgn="auto" hangingPunct="1">
              <a:spcAft>
                <a:spcPts val="0"/>
              </a:spcAft>
              <a:buClr>
                <a:schemeClr val="accent3"/>
              </a:buClr>
              <a:buFont typeface="Wingdings 2"/>
              <a:buNone/>
              <a:defRPr/>
            </a:pPr>
            <a:r>
              <a:rPr lang="fr-FR" b="1" u="sng" dirty="0" smtClean="0"/>
              <a:t>PARTIE II</a:t>
            </a:r>
            <a:r>
              <a:rPr lang="fr-FR" dirty="0" smtClean="0"/>
              <a:t>        : Mode et procédures de passation des marchés</a:t>
            </a:r>
          </a:p>
          <a:p>
            <a:pPr marL="274320" indent="-274320" eaLnBrk="1" fontAlgn="auto" hangingPunct="1">
              <a:spcAft>
                <a:spcPts val="0"/>
              </a:spcAft>
              <a:buClr>
                <a:schemeClr val="accent3"/>
              </a:buClr>
              <a:buFont typeface="Wingdings 2"/>
              <a:buChar char=""/>
              <a:defRPr/>
            </a:pPr>
            <a:r>
              <a:rPr lang="fr-FR" dirty="0" smtClean="0"/>
              <a:t>Chapitre 1 : Marchés sur appel d'offres</a:t>
            </a:r>
          </a:p>
          <a:p>
            <a:pPr marL="274320" indent="-274320" eaLnBrk="1" fontAlgn="auto" hangingPunct="1">
              <a:spcAft>
                <a:spcPts val="0"/>
              </a:spcAft>
              <a:buClr>
                <a:schemeClr val="accent3"/>
              </a:buClr>
              <a:buFont typeface="Wingdings 2"/>
              <a:buChar char=""/>
              <a:defRPr/>
            </a:pPr>
            <a:r>
              <a:rPr lang="fr-FR" dirty="0" smtClean="0"/>
              <a:t>Chapitre 2 : Marchés sur concours</a:t>
            </a:r>
          </a:p>
          <a:p>
            <a:pPr marL="274320" indent="-274320" eaLnBrk="1" fontAlgn="auto" hangingPunct="1">
              <a:spcAft>
                <a:spcPts val="0"/>
              </a:spcAft>
              <a:buClr>
                <a:schemeClr val="accent3"/>
              </a:buClr>
              <a:buFont typeface="Wingdings 2"/>
              <a:buChar char=""/>
              <a:defRPr/>
            </a:pPr>
            <a:r>
              <a:rPr lang="fr-FR" dirty="0" smtClean="0"/>
              <a:t>Chapitre 3 : Marchés négociés</a:t>
            </a:r>
          </a:p>
          <a:p>
            <a:pPr marL="274320" indent="-274320" eaLnBrk="1" fontAlgn="auto" hangingPunct="1">
              <a:spcAft>
                <a:spcPts val="0"/>
              </a:spcAft>
              <a:buClr>
                <a:schemeClr val="accent3"/>
              </a:buClr>
              <a:buFont typeface="Wingdings 2"/>
              <a:buChar char=""/>
              <a:defRPr/>
            </a:pPr>
            <a:r>
              <a:rPr lang="fr-FR" dirty="0" smtClean="0"/>
              <a:t>Chapitre 4 : Approbation des marchés</a:t>
            </a:r>
          </a:p>
          <a:p>
            <a:pPr marL="274320" indent="-274320" eaLnBrk="1" fontAlgn="auto" hangingPunct="1">
              <a:spcAft>
                <a:spcPts val="0"/>
              </a:spcAft>
              <a:buClr>
                <a:schemeClr val="accent3"/>
              </a:buClr>
              <a:buFont typeface="Wingdings 2"/>
              <a:buNone/>
              <a:defRPr/>
            </a:pPr>
            <a:endParaRPr lang="fr-FR" dirty="0" smtClean="0"/>
          </a:p>
          <a:p>
            <a:pPr marL="274320" indent="-274320" eaLnBrk="1" fontAlgn="auto" hangingPunct="1">
              <a:spcAft>
                <a:spcPts val="0"/>
              </a:spcAft>
              <a:buClr>
                <a:schemeClr val="accent3"/>
              </a:buClr>
              <a:buFont typeface="Wingdings 2"/>
              <a:buNone/>
              <a:defRPr/>
            </a:pPr>
            <a:r>
              <a:rPr lang="fr-FR" b="1" u="sng" dirty="0" smtClean="0"/>
              <a:t>PARTIE III</a:t>
            </a:r>
            <a:r>
              <a:rPr lang="fr-FR" dirty="0" smtClean="0"/>
              <a:t>       : Les principes fondamentaux de la réglementation marocaines</a:t>
            </a:r>
            <a:r>
              <a:rPr lang="fr-FR" b="1" dirty="0" smtClean="0"/>
              <a:t> </a:t>
            </a:r>
            <a:endParaRPr lang="fr-FR" dirty="0" smtClean="0"/>
          </a:p>
          <a:p>
            <a:pPr marL="274320" indent="-274320" eaLnBrk="1" fontAlgn="auto" hangingPunct="1">
              <a:spcAft>
                <a:spcPts val="0"/>
              </a:spcAft>
              <a:buClr>
                <a:schemeClr val="accent3"/>
              </a:buClr>
              <a:buFont typeface="Wingdings 2"/>
              <a:buNone/>
              <a:defRPr/>
            </a:pPr>
            <a:endParaRPr lang="fr-FR" dirty="0" smtClean="0"/>
          </a:p>
          <a:p>
            <a:pPr marL="274320" indent="-274320" eaLnBrk="1" fontAlgn="auto" hangingPunct="1">
              <a:spcAft>
                <a:spcPts val="0"/>
              </a:spcAft>
              <a:buClr>
                <a:schemeClr val="accent3"/>
              </a:buClr>
              <a:buNone/>
              <a:defRPr/>
            </a:pPr>
            <a:r>
              <a:rPr lang="fr-FR" dirty="0" smtClean="0"/>
              <a:t>CONCLUSION</a:t>
            </a:r>
          </a:p>
          <a:p>
            <a:pPr marL="274320" indent="-274320" eaLnBrk="1" fontAlgn="auto" hangingPunct="1">
              <a:spcAft>
                <a:spcPts val="0"/>
              </a:spcAft>
              <a:buClr>
                <a:schemeClr val="accent3"/>
              </a:buClr>
              <a:buFont typeface="Wingdings 2"/>
              <a:buChar char=""/>
              <a:defRPr/>
            </a:pPr>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71400"/>
            <a:ext cx="8229600" cy="1643050"/>
          </a:xfrm>
        </p:spPr>
        <p:txBody>
          <a:bodyPr/>
          <a:lstStyle/>
          <a:p>
            <a:pPr algn="ctr"/>
            <a:r>
              <a:rPr lang="fr-FR" dirty="0" smtClean="0">
                <a:effectLst>
                  <a:glow rad="228600">
                    <a:schemeClr val="accent2">
                      <a:satMod val="175000"/>
                      <a:alpha val="40000"/>
                    </a:schemeClr>
                  </a:glow>
                  <a:innerShdw blurRad="63500" dist="50800" dir="13500000">
                    <a:prstClr val="black">
                      <a:alpha val="50000"/>
                    </a:prstClr>
                  </a:innerShdw>
                  <a:reflection blurRad="12700" stA="48000" endA="300" endPos="55000" dir="5400000" sy="-90000" algn="bl" rotWithShape="0"/>
                </a:effectLst>
              </a:rPr>
              <a:t>Merci pour votre attention</a:t>
            </a:r>
            <a:endParaRPr lang="fr-FR" dirty="0">
              <a:effectLst>
                <a:glow rad="228600">
                  <a:schemeClr val="accent2">
                    <a:satMod val="175000"/>
                    <a:alpha val="40000"/>
                  </a:schemeClr>
                </a:glow>
                <a:innerShdw blurRad="63500" dist="50800" dir="13500000">
                  <a:prstClr val="black">
                    <a:alpha val="50000"/>
                  </a:prstClr>
                </a:innerShdw>
                <a:reflection blurRad="12700" stA="48000" endA="300" endPos="55000" dir="5400000" sy="-9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childTnLst>
                                    <p:animMotion origin="layout" path="M -0.05243 0.03769 L 0.07361 0.42599 " pathEditMode="relative" rAng="0" ptsTypes="AA">
                                      <p:cBhvr>
                                        <p:cTn id="6" dur="2000" fill="hold"/>
                                        <p:tgtEl>
                                          <p:spTgt spid="2"/>
                                        </p:tgtEl>
                                        <p:attrNameLst>
                                          <p:attrName>ppt_x</p:attrName>
                                          <p:attrName>ppt_y</p:attrName>
                                        </p:attrNameLst>
                                      </p:cBhvr>
                                      <p:rCtr x="63" y="1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500034" y="285728"/>
            <a:ext cx="8229600" cy="1143000"/>
          </a:xfrm>
        </p:spPr>
        <p:txBody>
          <a:bodyPr/>
          <a:lstStyle/>
          <a:p>
            <a:pPr algn="ctr" eaLnBrk="1" hangingPunct="1"/>
            <a:r>
              <a:rPr lang="fr-FR" b="1" dirty="0" smtClean="0"/>
              <a:t>INTRODUCTION</a:t>
            </a:r>
          </a:p>
        </p:txBody>
      </p:sp>
      <p:sp>
        <p:nvSpPr>
          <p:cNvPr id="3" name="Espace réservé du contenu 2"/>
          <p:cNvSpPr>
            <a:spLocks noGrp="1"/>
          </p:cNvSpPr>
          <p:nvPr>
            <p:ph idx="1"/>
          </p:nvPr>
        </p:nvSpPr>
        <p:spPr>
          <a:xfrm>
            <a:off x="304800" y="1554162"/>
            <a:ext cx="8686800" cy="4946672"/>
          </a:xfrm>
        </p:spPr>
        <p:txBody>
          <a:bodyPr>
            <a:normAutofit fontScale="85000" lnSpcReduction="20000"/>
          </a:bodyPr>
          <a:lstStyle/>
          <a:p>
            <a:pPr marL="274320" indent="-274320" eaLnBrk="1" fontAlgn="auto" hangingPunct="1">
              <a:spcAft>
                <a:spcPts val="0"/>
              </a:spcAft>
              <a:buClr>
                <a:schemeClr val="accent3"/>
              </a:buClr>
              <a:buFont typeface="Wingdings 2"/>
              <a:buNone/>
              <a:defRPr/>
            </a:pPr>
            <a:r>
              <a:rPr lang="fr-FR" dirty="0" smtClean="0"/>
              <a:t>		On constate clairement le rôle primordial des infrastructures de bases dans le développement du pays; et le faite d'assurer une infrastructure solide, de qualité, qui répond aux besoins du pays et du people nécessite une politique des marchés publics fiable, loin des pratiques de fraude et de corruption, d'où le rôle de la réglementation des marchés publics.</a:t>
            </a:r>
          </a:p>
          <a:p>
            <a:pPr marL="274320" indent="-274320" eaLnBrk="1" fontAlgn="auto" hangingPunct="1">
              <a:spcAft>
                <a:spcPts val="0"/>
              </a:spcAft>
              <a:buClr>
                <a:schemeClr val="accent3"/>
              </a:buClr>
              <a:buFont typeface="Wingdings 2"/>
              <a:buNone/>
              <a:defRPr/>
            </a:pPr>
            <a:endParaRPr lang="fr-FR" dirty="0" smtClean="0"/>
          </a:p>
          <a:p>
            <a:pPr marL="274320" indent="-274320" eaLnBrk="1" fontAlgn="auto" hangingPunct="1">
              <a:spcAft>
                <a:spcPts val="0"/>
              </a:spcAft>
              <a:buClr>
                <a:schemeClr val="accent3"/>
              </a:buClr>
              <a:buFont typeface="Wingdings 2"/>
              <a:buNone/>
              <a:defRPr/>
            </a:pPr>
            <a:r>
              <a:rPr lang="fr-FR" dirty="0" smtClean="0"/>
              <a:t>		La réforme de la réglementation sur la passation des marchés de l'État s'inscrit dans le cadre des grands chantiers de réformes visant l'adaptation de l'Administration publique aux changements en cours et des engagements du Maroc vis-à-vis de ses partenaires. </a:t>
            </a:r>
          </a:p>
          <a:p>
            <a:pPr marL="274320" indent="-274320" eaLnBrk="1" fontAlgn="auto" hangingPunct="1">
              <a:spcAft>
                <a:spcPts val="0"/>
              </a:spcAft>
              <a:buClr>
                <a:schemeClr val="accent3"/>
              </a:buClr>
              <a:buFont typeface="Wingdings 2"/>
              <a:buChar char=""/>
              <a:defRPr/>
            </a:pPr>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285750" y="1285875"/>
            <a:ext cx="8229600" cy="3143250"/>
          </a:xfrm>
        </p:spPr>
        <p:txBody>
          <a:bodyPr/>
          <a:lstStyle/>
          <a:p>
            <a:pPr algn="ctr" eaLnBrk="1" hangingPunct="1"/>
            <a:r>
              <a:rPr lang="fr-FR" b="1"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Partie I : Dispositions générales et prix du marché</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eaLnBrk="1" fontAlgn="auto" hangingPunct="1">
              <a:spcAft>
                <a:spcPts val="0"/>
              </a:spcAft>
              <a:defRPr/>
            </a:pPr>
            <a:r>
              <a:rPr lang="fr-FR" dirty="0" smtClean="0"/>
              <a:t>Chapitre 1 : Dispositions générales</a:t>
            </a:r>
            <a:endParaRPr lang="fr-FR" dirty="0"/>
          </a:p>
        </p:txBody>
      </p:sp>
      <p:sp>
        <p:nvSpPr>
          <p:cNvPr id="9219" name="Espace réservé du contenu 2"/>
          <p:cNvSpPr>
            <a:spLocks noGrp="1"/>
          </p:cNvSpPr>
          <p:nvPr>
            <p:ph idx="1"/>
          </p:nvPr>
        </p:nvSpPr>
        <p:spPr/>
        <p:txBody>
          <a:bodyPr>
            <a:normAutofit lnSpcReduction="10000"/>
          </a:bodyPr>
          <a:lstStyle/>
          <a:p>
            <a:pPr eaLnBrk="1" hangingPunct="1"/>
            <a:r>
              <a:rPr lang="fr-FR" b="1" u="sng" dirty="0" smtClean="0"/>
              <a:t>Marché : </a:t>
            </a:r>
          </a:p>
          <a:p>
            <a:pPr eaLnBrk="1" hangingPunct="1">
              <a:buFont typeface="Wingdings 2" pitchFamily="18" charset="2"/>
              <a:buNone/>
            </a:pPr>
            <a:endParaRPr lang="fr-FR" dirty="0" smtClean="0"/>
          </a:p>
          <a:p>
            <a:pPr eaLnBrk="1" hangingPunct="1">
              <a:buFont typeface="Wingdings 2" pitchFamily="18" charset="2"/>
              <a:buNone/>
            </a:pPr>
            <a:r>
              <a:rPr lang="fr-FR" dirty="0" smtClean="0"/>
              <a:t>		Tout contrat à titre onéreux conclu entre, d'une part, un maître d'ouvrage et, d'autre part, une personne physique ou morale appelée entrepreneur, fournisseur ou prestataire de services ayant pour objet l'exécution de travaux, la livraison de fournitures ou la prestation de services </a:t>
            </a:r>
          </a:p>
          <a:p>
            <a:pPr eaLnBrk="1" hangingPunct="1">
              <a:buFont typeface="Wingdings 2" pitchFamily="18" charset="2"/>
              <a:buNone/>
            </a:pPr>
            <a:endParaRPr lang="fr-FR"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3203848" y="404664"/>
            <a:ext cx="2880990" cy="10795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a:solidFill>
                  <a:schemeClr val="tx1"/>
                </a:solidFill>
              </a:rPr>
              <a:t>Types de </a:t>
            </a:r>
            <a:r>
              <a:rPr lang="fr-FR" sz="2000" b="1" dirty="0" smtClean="0">
                <a:solidFill>
                  <a:schemeClr val="tx1"/>
                </a:solidFill>
              </a:rPr>
              <a:t>Marché  Public</a:t>
            </a:r>
            <a:endParaRPr lang="fr-FR" sz="2000" b="1" dirty="0">
              <a:solidFill>
                <a:schemeClr val="tx1"/>
              </a:solidFill>
            </a:endParaRPr>
          </a:p>
        </p:txBody>
      </p:sp>
      <p:sp>
        <p:nvSpPr>
          <p:cNvPr id="5" name="Rectangle 4"/>
          <p:cNvSpPr/>
          <p:nvPr/>
        </p:nvSpPr>
        <p:spPr>
          <a:xfrm>
            <a:off x="107504" y="1412776"/>
            <a:ext cx="2915816"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Marché </a:t>
            </a:r>
            <a:r>
              <a:rPr lang="fr-FR" b="1" dirty="0" smtClean="0">
                <a:solidFill>
                  <a:schemeClr val="tx1"/>
                </a:solidFill>
              </a:rPr>
              <a:t>Cadre  </a:t>
            </a:r>
            <a:r>
              <a:rPr lang="fr-FR" b="1" dirty="0">
                <a:solidFill>
                  <a:schemeClr val="tx1"/>
                </a:solidFill>
              </a:rPr>
              <a:t>:</a:t>
            </a:r>
          </a:p>
          <a:p>
            <a:pPr algn="ctr">
              <a:defRPr/>
            </a:pPr>
            <a:r>
              <a:rPr lang="fr-FR" dirty="0" smtClean="0">
                <a:solidFill>
                  <a:schemeClr val="tx1"/>
                </a:solidFill>
              </a:rPr>
              <a:t>Il est difficile de définir la qualification ou les délais de l’exécution des prestations </a:t>
            </a:r>
            <a:endParaRPr lang="fr-FR" dirty="0">
              <a:solidFill>
                <a:schemeClr val="tx1"/>
              </a:solidFill>
            </a:endParaRPr>
          </a:p>
        </p:txBody>
      </p:sp>
      <p:sp>
        <p:nvSpPr>
          <p:cNvPr id="6" name="Rectangle 5"/>
          <p:cNvSpPr/>
          <p:nvPr/>
        </p:nvSpPr>
        <p:spPr>
          <a:xfrm>
            <a:off x="3131840" y="1844824"/>
            <a:ext cx="2952328"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Marché </a:t>
            </a:r>
            <a:r>
              <a:rPr lang="fr-FR" b="1" dirty="0" smtClean="0">
                <a:solidFill>
                  <a:schemeClr val="tx1"/>
                </a:solidFill>
              </a:rPr>
              <a:t> Reconductible:</a:t>
            </a:r>
            <a:endParaRPr lang="fr-FR" b="1" dirty="0">
              <a:solidFill>
                <a:schemeClr val="tx1"/>
              </a:solidFill>
            </a:endParaRPr>
          </a:p>
          <a:p>
            <a:pPr algn="ctr">
              <a:defRPr/>
            </a:pPr>
            <a:r>
              <a:rPr lang="fr-FR" dirty="0" smtClean="0">
                <a:solidFill>
                  <a:schemeClr val="tx1"/>
                </a:solidFill>
              </a:rPr>
              <a:t>On peut définir </a:t>
            </a:r>
            <a:r>
              <a:rPr lang="fr-FR" dirty="0">
                <a:solidFill>
                  <a:schemeClr val="tx1"/>
                </a:solidFill>
              </a:rPr>
              <a:t>la qualification ou les délais de l’exécution des prestations</a:t>
            </a:r>
          </a:p>
        </p:txBody>
      </p:sp>
      <p:sp>
        <p:nvSpPr>
          <p:cNvPr id="7" name="Rectangle 6"/>
          <p:cNvSpPr/>
          <p:nvPr/>
        </p:nvSpPr>
        <p:spPr>
          <a:xfrm>
            <a:off x="6156176" y="1412776"/>
            <a:ext cx="2843808"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Marché </a:t>
            </a:r>
            <a:r>
              <a:rPr lang="fr-FR" b="1" dirty="0" smtClean="0">
                <a:solidFill>
                  <a:schemeClr val="tx1"/>
                </a:solidFill>
              </a:rPr>
              <a:t> a tranche conditionnelle :</a:t>
            </a:r>
            <a:endParaRPr lang="fr-FR" b="1" dirty="0">
              <a:solidFill>
                <a:schemeClr val="tx1"/>
              </a:solidFill>
            </a:endParaRPr>
          </a:p>
          <a:p>
            <a:pPr algn="ctr">
              <a:defRPr/>
            </a:pPr>
            <a:r>
              <a:rPr lang="fr-FR" dirty="0" smtClean="0">
                <a:solidFill>
                  <a:schemeClr val="tx1"/>
                </a:solidFill>
              </a:rPr>
              <a:t>En fonction de crédit de paiement disponible </a:t>
            </a:r>
            <a:endParaRPr lang="fr-FR" dirty="0">
              <a:solidFill>
                <a:schemeClr val="tx1"/>
              </a:solidFill>
            </a:endParaRPr>
          </a:p>
        </p:txBody>
      </p:sp>
      <p:sp>
        <p:nvSpPr>
          <p:cNvPr id="8" name="Ellipse 7"/>
          <p:cNvSpPr/>
          <p:nvPr/>
        </p:nvSpPr>
        <p:spPr>
          <a:xfrm>
            <a:off x="3131840" y="3501008"/>
            <a:ext cx="2808263" cy="10795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a:solidFill>
                  <a:schemeClr val="tx1"/>
                </a:solidFill>
              </a:rPr>
              <a:t>Catégories des </a:t>
            </a:r>
            <a:r>
              <a:rPr lang="fr-FR" sz="2000" b="1" dirty="0" smtClean="0">
                <a:solidFill>
                  <a:schemeClr val="tx1"/>
                </a:solidFill>
              </a:rPr>
              <a:t>Marchés  Public</a:t>
            </a:r>
            <a:endParaRPr lang="fr-FR" sz="2000" b="1" dirty="0">
              <a:solidFill>
                <a:schemeClr val="tx1"/>
              </a:solidFill>
            </a:endParaRPr>
          </a:p>
        </p:txBody>
      </p:sp>
      <p:sp>
        <p:nvSpPr>
          <p:cNvPr id="9" name="Rectangle 8"/>
          <p:cNvSpPr/>
          <p:nvPr/>
        </p:nvSpPr>
        <p:spPr>
          <a:xfrm>
            <a:off x="179512" y="4509120"/>
            <a:ext cx="2808312"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Marché de </a:t>
            </a:r>
            <a:r>
              <a:rPr lang="fr-FR" b="1" dirty="0" smtClean="0">
                <a:solidFill>
                  <a:schemeClr val="tx1"/>
                </a:solidFill>
              </a:rPr>
              <a:t>travaux </a:t>
            </a:r>
            <a:r>
              <a:rPr lang="fr-FR" b="1" dirty="0">
                <a:solidFill>
                  <a:schemeClr val="tx1"/>
                </a:solidFill>
              </a:rPr>
              <a:t>:</a:t>
            </a:r>
          </a:p>
          <a:p>
            <a:pPr algn="ctr">
              <a:defRPr/>
            </a:pPr>
            <a:r>
              <a:rPr lang="fr-FR" dirty="0">
                <a:solidFill>
                  <a:schemeClr val="tx1"/>
                </a:solidFill>
              </a:rPr>
              <a:t>Un contrat portant sur de </a:t>
            </a:r>
            <a:r>
              <a:rPr lang="fr-FR" dirty="0" smtClean="0">
                <a:solidFill>
                  <a:schemeClr val="tx1"/>
                </a:solidFill>
              </a:rPr>
              <a:t>travaux </a:t>
            </a:r>
            <a:r>
              <a:rPr lang="fr-FR" dirty="0">
                <a:solidFill>
                  <a:schemeClr val="tx1"/>
                </a:solidFill>
              </a:rPr>
              <a:t>liée a la construction  la reconstruction </a:t>
            </a:r>
          </a:p>
        </p:txBody>
      </p:sp>
      <p:sp>
        <p:nvSpPr>
          <p:cNvPr id="10" name="Rectangle 9"/>
          <p:cNvSpPr/>
          <p:nvPr/>
        </p:nvSpPr>
        <p:spPr>
          <a:xfrm>
            <a:off x="3059832" y="5157192"/>
            <a:ext cx="2880320"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schemeClr val="tx1"/>
                </a:solidFill>
              </a:rPr>
              <a:t>Marché de fournitures :</a:t>
            </a:r>
            <a:endParaRPr lang="fr-FR" b="1" dirty="0">
              <a:solidFill>
                <a:schemeClr val="tx1"/>
              </a:solidFill>
            </a:endParaRPr>
          </a:p>
          <a:p>
            <a:pPr algn="ctr">
              <a:defRPr/>
            </a:pPr>
            <a:r>
              <a:rPr lang="fr-FR" dirty="0">
                <a:solidFill>
                  <a:schemeClr val="tx1"/>
                </a:solidFill>
              </a:rPr>
              <a:t>C’est un contrat portant sur l’achat ou location de produits ou matériels </a:t>
            </a:r>
          </a:p>
        </p:txBody>
      </p:sp>
      <p:sp>
        <p:nvSpPr>
          <p:cNvPr id="11" name="Rectangle 10"/>
          <p:cNvSpPr/>
          <p:nvPr/>
        </p:nvSpPr>
        <p:spPr>
          <a:xfrm>
            <a:off x="6012160" y="4581128"/>
            <a:ext cx="2987824" cy="1440160"/>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schemeClr val="tx1"/>
                </a:solidFill>
              </a:rPr>
              <a:t>Marché de services :</a:t>
            </a:r>
            <a:endParaRPr lang="fr-FR" b="1" dirty="0">
              <a:solidFill>
                <a:schemeClr val="tx1"/>
              </a:solidFill>
            </a:endParaRPr>
          </a:p>
          <a:p>
            <a:pPr algn="ctr">
              <a:defRPr/>
            </a:pPr>
            <a:r>
              <a:rPr lang="fr-FR" dirty="0" smtClean="0">
                <a:solidFill>
                  <a:schemeClr val="tx1"/>
                </a:solidFill>
              </a:rPr>
              <a:t>Il a pour objet la réalisation d’une prestation de service qui ne peut être qualifiée de travaux ou de fournitures </a:t>
            </a:r>
            <a:endParaRPr lang="fr-FR" dirty="0">
              <a:solidFill>
                <a:schemeClr val="tx1"/>
              </a:solidFill>
            </a:endParaRPr>
          </a:p>
        </p:txBody>
      </p:sp>
      <p:sp>
        <p:nvSpPr>
          <p:cNvPr id="12" name="Flèche à angle droit 11"/>
          <p:cNvSpPr/>
          <p:nvPr/>
        </p:nvSpPr>
        <p:spPr>
          <a:xfrm rot="10800000">
            <a:off x="2267744" y="836712"/>
            <a:ext cx="936104" cy="504056"/>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Flèche à angle droit 13"/>
          <p:cNvSpPr/>
          <p:nvPr/>
        </p:nvSpPr>
        <p:spPr>
          <a:xfrm rot="10800000" flipH="1">
            <a:off x="6084168" y="836712"/>
            <a:ext cx="936104" cy="504056"/>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à angle droit 14"/>
          <p:cNvSpPr/>
          <p:nvPr/>
        </p:nvSpPr>
        <p:spPr>
          <a:xfrm rot="10800000" flipH="1">
            <a:off x="5940152" y="4005064"/>
            <a:ext cx="936104" cy="504056"/>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Flèche à angle droit 15"/>
          <p:cNvSpPr/>
          <p:nvPr/>
        </p:nvSpPr>
        <p:spPr>
          <a:xfrm rot="10800000">
            <a:off x="2195736" y="3933056"/>
            <a:ext cx="936104" cy="504056"/>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Flèche vers le bas 16"/>
          <p:cNvSpPr/>
          <p:nvPr/>
        </p:nvSpPr>
        <p:spPr>
          <a:xfrm>
            <a:off x="4355976" y="1484784"/>
            <a:ext cx="504056"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Flèche vers le bas 17"/>
          <p:cNvSpPr/>
          <p:nvPr/>
        </p:nvSpPr>
        <p:spPr>
          <a:xfrm>
            <a:off x="4211960" y="4653136"/>
            <a:ext cx="574354" cy="4903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heckerboard(across)">
                                      <p:cBhvr>
                                        <p:cTn id="10" dur="500"/>
                                        <p:tgtEl>
                                          <p:spTgt spid="1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checkerboard(across)">
                                      <p:cBhvr>
                                        <p:cTn id="16" dur="500"/>
                                        <p:tgtEl>
                                          <p:spTgt spid="1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heckerboard(across)">
                                      <p:cBhvr>
                                        <p:cTn id="19" dur="500"/>
                                        <p:tgtEl>
                                          <p:spTgt spid="6"/>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checkerboard(across)">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heckerboard(across)">
                                      <p:cBhvr>
                                        <p:cTn id="30" dur="500"/>
                                        <p:tgtEl>
                                          <p:spTgt spid="8"/>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checkerboard(across)">
                                      <p:cBhvr>
                                        <p:cTn id="33" dur="500"/>
                                        <p:tgtEl>
                                          <p:spTgt spid="16"/>
                                        </p:tgtEl>
                                      </p:cBhvr>
                                    </p:animEffect>
                                  </p:childTnLst>
                                </p:cTn>
                              </p:par>
                              <p:par>
                                <p:cTn id="34" presetID="5" presetClass="entr" presetSubtype="1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heckerboard(across)">
                                      <p:cBhvr>
                                        <p:cTn id="36" dur="500"/>
                                        <p:tgtEl>
                                          <p:spTgt spid="9"/>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checkerboard(across)">
                                      <p:cBhvr>
                                        <p:cTn id="39" dur="500"/>
                                        <p:tgtEl>
                                          <p:spTgt spid="18"/>
                                        </p:tgtEl>
                                      </p:cBhvr>
                                    </p:animEffect>
                                  </p:childTnLst>
                                </p:cTn>
                              </p:par>
                              <p:par>
                                <p:cTn id="40" presetID="5" presetClass="entr" presetSubtype="1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heckerboard(across)">
                                      <p:cBhvr>
                                        <p:cTn id="42" dur="500"/>
                                        <p:tgtEl>
                                          <p:spTgt spid="10"/>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checkerboard(across)">
                                      <p:cBhvr>
                                        <p:cTn id="45" dur="500"/>
                                        <p:tgtEl>
                                          <p:spTgt spid="15"/>
                                        </p:tgtEl>
                                      </p:cBhvr>
                                    </p:animEffect>
                                  </p:childTnLst>
                                </p:cTn>
                              </p:par>
                              <p:par>
                                <p:cTn id="46" presetID="5" presetClass="entr" presetSubtype="1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checkerboard(across)">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2915816" y="980728"/>
            <a:ext cx="2808263" cy="10795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smtClean="0">
                <a:solidFill>
                  <a:schemeClr val="tx1"/>
                </a:solidFill>
              </a:rPr>
              <a:t>Formes Des Marchés Publics</a:t>
            </a:r>
            <a:endParaRPr lang="fr-FR" sz="2000" b="1" dirty="0">
              <a:solidFill>
                <a:schemeClr val="tx1"/>
              </a:solidFill>
            </a:endParaRPr>
          </a:p>
        </p:txBody>
      </p:sp>
      <p:sp>
        <p:nvSpPr>
          <p:cNvPr id="5" name="Rectangle 4"/>
          <p:cNvSpPr/>
          <p:nvPr/>
        </p:nvSpPr>
        <p:spPr>
          <a:xfrm>
            <a:off x="395536" y="2420888"/>
            <a:ext cx="2808312"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schemeClr val="tx1"/>
                </a:solidFill>
              </a:rPr>
              <a:t>La soumission :</a:t>
            </a:r>
            <a:endParaRPr lang="fr-FR" b="1" dirty="0">
              <a:solidFill>
                <a:schemeClr val="tx1"/>
              </a:solidFill>
            </a:endParaRPr>
          </a:p>
          <a:p>
            <a:pPr algn="ctr">
              <a:defRPr/>
            </a:pPr>
            <a:r>
              <a:rPr lang="fr-FR" dirty="0" smtClean="0">
                <a:solidFill>
                  <a:schemeClr val="tx1"/>
                </a:solidFill>
              </a:rPr>
              <a:t>C’est l’engagement pris par l’entrepreneur  d’exécuter la prestation à un prix donné</a:t>
            </a:r>
            <a:endParaRPr lang="fr-FR" dirty="0">
              <a:solidFill>
                <a:schemeClr val="tx1"/>
              </a:solidFill>
            </a:endParaRPr>
          </a:p>
        </p:txBody>
      </p:sp>
      <p:sp>
        <p:nvSpPr>
          <p:cNvPr id="6" name="Rectangle 5"/>
          <p:cNvSpPr/>
          <p:nvPr/>
        </p:nvSpPr>
        <p:spPr>
          <a:xfrm>
            <a:off x="5580112" y="2420888"/>
            <a:ext cx="2808312"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schemeClr val="tx1"/>
                </a:solidFill>
              </a:rPr>
              <a:t>Les cahiers de charges:</a:t>
            </a:r>
            <a:endParaRPr lang="fr-FR" b="1" dirty="0">
              <a:solidFill>
                <a:schemeClr val="tx1"/>
              </a:solidFill>
            </a:endParaRPr>
          </a:p>
          <a:p>
            <a:pPr algn="ctr">
              <a:defRPr/>
            </a:pPr>
            <a:r>
              <a:rPr lang="fr-FR" dirty="0" smtClean="0">
                <a:solidFill>
                  <a:schemeClr val="tx1"/>
                </a:solidFill>
              </a:rPr>
              <a:t>Leurs rôle est de fixer les normes les modalités et conditions d’exécution </a:t>
            </a:r>
            <a:endParaRPr lang="fr-FR" dirty="0">
              <a:solidFill>
                <a:schemeClr val="tx1"/>
              </a:solidFill>
            </a:endParaRPr>
          </a:p>
        </p:txBody>
      </p:sp>
      <p:sp>
        <p:nvSpPr>
          <p:cNvPr id="7" name="Flèche à angle droit 6"/>
          <p:cNvSpPr/>
          <p:nvPr/>
        </p:nvSpPr>
        <p:spPr>
          <a:xfrm rot="10800000" flipH="1">
            <a:off x="5724128" y="1412776"/>
            <a:ext cx="1512168" cy="792088"/>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à angle droit 7"/>
          <p:cNvSpPr/>
          <p:nvPr/>
        </p:nvSpPr>
        <p:spPr>
          <a:xfrm rot="10800000">
            <a:off x="1403648" y="1412776"/>
            <a:ext cx="1512168" cy="720080"/>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2928926" y="4286256"/>
            <a:ext cx="2951188" cy="1714512"/>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schemeClr val="tx1"/>
                </a:solidFill>
              </a:rPr>
              <a:t>Le concurrent :</a:t>
            </a:r>
          </a:p>
          <a:p>
            <a:pPr algn="ctr">
              <a:defRPr/>
            </a:pPr>
            <a:r>
              <a:rPr lang="fr-FR" dirty="0" smtClean="0">
                <a:solidFill>
                  <a:schemeClr val="tx1"/>
                </a:solidFill>
              </a:rPr>
              <a:t>Il s’agit de toutes les entreprises qui vont pouvoir soumissionner selon les modalités de passation de MP </a:t>
            </a:r>
            <a:endParaRPr lang="fr-FR" dirty="0">
              <a:solidFill>
                <a:schemeClr val="tx1"/>
              </a:solidFill>
            </a:endParaRPr>
          </a:p>
        </p:txBody>
      </p:sp>
      <p:sp>
        <p:nvSpPr>
          <p:cNvPr id="11" name="Flèche vers le bas 10"/>
          <p:cNvSpPr/>
          <p:nvPr/>
        </p:nvSpPr>
        <p:spPr>
          <a:xfrm>
            <a:off x="4000496" y="2143116"/>
            <a:ext cx="714380" cy="1785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p:cNvSpPr>
            <a:spLocks noGrp="1"/>
          </p:cNvSpPr>
          <p:nvPr>
            <p:ph type="title"/>
          </p:nvPr>
        </p:nvSpPr>
        <p:spPr>
          <a:xfrm>
            <a:off x="457200" y="428604"/>
            <a:ext cx="8686800" cy="838200"/>
          </a:xfrm>
        </p:spPr>
        <p:txBody>
          <a:bodyPr>
            <a:normAutofit/>
          </a:bodyPr>
          <a:lstStyle/>
          <a:p>
            <a:pPr eaLnBrk="1" hangingPunct="1"/>
            <a:r>
              <a:rPr lang="fr-FR" dirty="0" smtClean="0"/>
              <a:t>Chapitre 2 : les prix de marché</a:t>
            </a:r>
          </a:p>
        </p:txBody>
      </p:sp>
      <p:sp>
        <p:nvSpPr>
          <p:cNvPr id="11267" name="Espace réservé du contenu 2"/>
          <p:cNvSpPr>
            <a:spLocks noGrp="1"/>
          </p:cNvSpPr>
          <p:nvPr>
            <p:ph idx="1"/>
          </p:nvPr>
        </p:nvSpPr>
        <p:spPr/>
        <p:txBody>
          <a:bodyPr>
            <a:normAutofit fontScale="92500" lnSpcReduction="10000"/>
          </a:bodyPr>
          <a:lstStyle/>
          <a:p>
            <a:r>
              <a:rPr lang="fr-FR" dirty="0" smtClean="0"/>
              <a:t>Le marché peut être :</a:t>
            </a:r>
          </a:p>
          <a:p>
            <a:pPr>
              <a:buNone/>
            </a:pPr>
            <a:r>
              <a:rPr lang="fr-FR" dirty="0" smtClean="0"/>
              <a:t>		- à prix global ;</a:t>
            </a:r>
          </a:p>
          <a:p>
            <a:pPr>
              <a:buNone/>
            </a:pPr>
            <a:r>
              <a:rPr lang="fr-FR" dirty="0" smtClean="0"/>
              <a:t>		- à prix unitaires ;</a:t>
            </a:r>
          </a:p>
          <a:p>
            <a:pPr>
              <a:buNone/>
            </a:pPr>
            <a:r>
              <a:rPr lang="fr-FR" dirty="0" smtClean="0"/>
              <a:t>		- à prix mixtes.</a:t>
            </a:r>
          </a:p>
          <a:p>
            <a:pPr>
              <a:buNone/>
            </a:pPr>
            <a:endParaRPr lang="fr-FR" dirty="0" smtClean="0"/>
          </a:p>
          <a:p>
            <a:pPr>
              <a:buNone/>
            </a:pPr>
            <a:r>
              <a:rPr lang="fr-FR" dirty="0" smtClean="0"/>
              <a:t>		Il peut également comporter, à titre accessoire, des prestations exécutées sur la base de dépenses contrôlées. Ces prix peuvent être fermes, révisables ou provisoires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nvPr>
        </p:nvGraphicFramePr>
        <p:xfrm>
          <a:off x="251520" y="692696"/>
          <a:ext cx="8712968" cy="5976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Promenad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879</TotalTime>
  <Words>565</Words>
  <Application>Microsoft Office PowerPoint</Application>
  <PresentationFormat>Affichage à l'écran (4:3)</PresentationFormat>
  <Paragraphs>105</Paragraphs>
  <Slides>20</Slides>
  <Notes>0</Notes>
  <HiddenSlides>0</HiddenSlides>
  <MMClips>0</MMClips>
  <ScaleCrop>false</ScaleCrop>
  <HeadingPairs>
    <vt:vector size="4" baseType="variant">
      <vt:variant>
        <vt:lpstr>Thème</vt:lpstr>
      </vt:variant>
      <vt:variant>
        <vt:i4>1</vt:i4>
      </vt:variant>
      <vt:variant>
        <vt:lpstr>Titres des diapositives</vt:lpstr>
      </vt:variant>
      <vt:variant>
        <vt:i4>20</vt:i4>
      </vt:variant>
    </vt:vector>
  </HeadingPairs>
  <TitlesOfParts>
    <vt:vector size="21" baseType="lpstr">
      <vt:lpstr>Promenade</vt:lpstr>
      <vt:lpstr>LES MARCHES PUBLICS</vt:lpstr>
      <vt:lpstr>sommaire</vt:lpstr>
      <vt:lpstr>INTRODUCTION</vt:lpstr>
      <vt:lpstr>Partie I : Dispositions générales et prix du marché</vt:lpstr>
      <vt:lpstr>Chapitre 1 : Dispositions générales</vt:lpstr>
      <vt:lpstr>Diapositive 6</vt:lpstr>
      <vt:lpstr>Diapositive 7</vt:lpstr>
      <vt:lpstr>Chapitre 2 : les prix de marché</vt:lpstr>
      <vt:lpstr>Diapositive 9</vt:lpstr>
      <vt:lpstr>Partie II : Mode et procédure de passation des marchés</vt:lpstr>
      <vt:lpstr>Chapitre 1 : Marchés sur appel d'offres</vt:lpstr>
      <vt:lpstr>Diapositive 12</vt:lpstr>
      <vt:lpstr>Chapitre 2 : Marchés sur concours</vt:lpstr>
      <vt:lpstr>Chapitre 3 : Marchés négociés</vt:lpstr>
      <vt:lpstr>Chapitre 4 : Approbation des marchés</vt:lpstr>
      <vt:lpstr>Partie III : Les principes fondamentaux de la réglementation marocaine</vt:lpstr>
      <vt:lpstr>Diapositive 17</vt:lpstr>
      <vt:lpstr>Diapositive 18</vt:lpstr>
      <vt:lpstr>CONCLUSION</vt:lpstr>
      <vt:lpstr>Merci pour votre attention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MARCHES PUBLIC</dc:title>
  <dc:creator>AMOULA</dc:creator>
  <cp:lastModifiedBy>TaKiChI</cp:lastModifiedBy>
  <cp:revision>108</cp:revision>
  <dcterms:created xsi:type="dcterms:W3CDTF">2011-01-25T09:00:57Z</dcterms:created>
  <dcterms:modified xsi:type="dcterms:W3CDTF">2011-02-04T12:28:34Z</dcterms:modified>
</cp:coreProperties>
</file>